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68" r:id="rId4"/>
    <p:sldId id="269" r:id="rId5"/>
    <p:sldId id="260" r:id="rId6"/>
    <p:sldId id="261" r:id="rId7"/>
    <p:sldId id="263" r:id="rId8"/>
    <p:sldId id="267" r:id="rId9"/>
    <p:sldId id="265" r:id="rId10"/>
    <p:sldId id="266" r:id="rId11"/>
    <p:sldId id="270" r:id="rId12"/>
    <p:sldId id="273" r:id="rId13"/>
    <p:sldId id="274" r:id="rId14"/>
    <p:sldId id="275" r:id="rId15"/>
    <p:sldId id="276" r:id="rId16"/>
    <p:sldId id="277" r:id="rId17"/>
    <p:sldId id="278" r:id="rId18"/>
    <p:sldId id="279" r:id="rId19"/>
    <p:sldId id="264" r:id="rId20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114" y="1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23A4E3D-CF8F-4FFC-85E5-7BAF190C36D0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89448955-38CC-44B4-9AE1-C2203D300AA9}">
      <dgm:prSet phldrT="[文字]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zh-TW" altLang="en-US" dirty="0">
              <a:latin typeface="標楷體" panose="03000509000000000000" pitchFamily="65" charset="-120"/>
              <a:ea typeface="標楷體" panose="03000509000000000000" pitchFamily="65" charset="-120"/>
            </a:rPr>
            <a:t>車牌辨識</a:t>
          </a:r>
        </a:p>
      </dgm:t>
    </dgm:pt>
    <dgm:pt modelId="{6CDD0B7F-0B2C-4E6A-B0F7-EACF7AA80D1F}" type="parTrans" cxnId="{E7C0E207-BDEA-4BB3-9FB5-22874837897A}">
      <dgm:prSet/>
      <dgm:spPr/>
      <dgm:t>
        <a:bodyPr/>
        <a:lstStyle/>
        <a:p>
          <a:endParaRPr lang="zh-TW" altLang="en-US"/>
        </a:p>
      </dgm:t>
    </dgm:pt>
    <dgm:pt modelId="{927F9015-BF08-4B15-B4BC-60AE7723CB75}" type="sibTrans" cxnId="{E7C0E207-BDEA-4BB3-9FB5-22874837897A}">
      <dgm:prSet/>
      <dgm:spPr/>
      <dgm:t>
        <a:bodyPr/>
        <a:lstStyle/>
        <a:p>
          <a:endParaRPr lang="zh-TW" altLang="en-US"/>
        </a:p>
      </dgm:t>
    </dgm:pt>
    <dgm:pt modelId="{B0860D4C-F5A2-4FE3-A038-3AE6739CB2F8}">
      <dgm:prSet phldrT="[文字]"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zh-TW" altLang="en-US" dirty="0">
              <a:latin typeface="標楷體" panose="03000509000000000000" pitchFamily="65" charset="-120"/>
              <a:ea typeface="標楷體" panose="03000509000000000000" pitchFamily="65" charset="-120"/>
            </a:rPr>
            <a:t>尋找車牌</a:t>
          </a:r>
        </a:p>
      </dgm:t>
    </dgm:pt>
    <dgm:pt modelId="{34967EF8-7953-475F-B501-826D1CB31E58}" type="parTrans" cxnId="{F5B9D853-4E64-4849-9AD3-230A559D48C6}">
      <dgm:prSet/>
      <dgm:spPr/>
      <dgm:t>
        <a:bodyPr/>
        <a:lstStyle/>
        <a:p>
          <a:endParaRPr lang="zh-TW" altLang="en-US"/>
        </a:p>
      </dgm:t>
    </dgm:pt>
    <dgm:pt modelId="{05A2C105-8E47-4D10-8A61-B0890089996D}" type="sibTrans" cxnId="{F5B9D853-4E64-4849-9AD3-230A559D48C6}">
      <dgm:prSet/>
      <dgm:spPr/>
      <dgm:t>
        <a:bodyPr/>
        <a:lstStyle/>
        <a:p>
          <a:endParaRPr lang="zh-TW" altLang="en-US"/>
        </a:p>
      </dgm:t>
    </dgm:pt>
    <dgm:pt modelId="{BEA0552F-7C77-4CDE-85D3-708AD1A14619}">
      <dgm:prSet phldrT="[文字]"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zh-TW" altLang="en-US" dirty="0">
              <a:latin typeface="標楷體" panose="03000509000000000000" pitchFamily="65" charset="-120"/>
              <a:ea typeface="標楷體" panose="03000509000000000000" pitchFamily="65" charset="-120"/>
            </a:rPr>
            <a:t>圖片處理</a:t>
          </a:r>
        </a:p>
      </dgm:t>
    </dgm:pt>
    <dgm:pt modelId="{358044DA-B012-4215-9130-4442A22BCA33}" type="parTrans" cxnId="{F858EC37-4CE9-4F08-89D2-B18ADFCABDF4}">
      <dgm:prSet/>
      <dgm:spPr/>
      <dgm:t>
        <a:bodyPr/>
        <a:lstStyle/>
        <a:p>
          <a:endParaRPr lang="zh-TW" altLang="en-US"/>
        </a:p>
      </dgm:t>
    </dgm:pt>
    <dgm:pt modelId="{682F9DF3-9396-4D53-91AB-3BD5D99CEF55}" type="sibTrans" cxnId="{F858EC37-4CE9-4F08-89D2-B18ADFCABDF4}">
      <dgm:prSet/>
      <dgm:spPr/>
      <dgm:t>
        <a:bodyPr/>
        <a:lstStyle/>
        <a:p>
          <a:endParaRPr lang="zh-TW" altLang="en-US"/>
        </a:p>
      </dgm:t>
    </dgm:pt>
    <dgm:pt modelId="{8F52081D-1F31-41EF-B85D-3BD0B9C73943}">
      <dgm:prSet phldrT="[文字]"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zh-TW" altLang="en-US" dirty="0">
              <a:latin typeface="標楷體" panose="03000509000000000000" pitchFamily="65" charset="-120"/>
              <a:ea typeface="標楷體" panose="03000509000000000000" pitchFamily="65" charset="-120"/>
            </a:rPr>
            <a:t>前處理</a:t>
          </a:r>
        </a:p>
      </dgm:t>
    </dgm:pt>
    <dgm:pt modelId="{6EE4B883-E573-4421-97E5-D8AA25BC89AA}" type="parTrans" cxnId="{48A8C736-6018-4C21-8983-96351FEFF2ED}">
      <dgm:prSet/>
      <dgm:spPr/>
      <dgm:t>
        <a:bodyPr/>
        <a:lstStyle/>
        <a:p>
          <a:endParaRPr lang="zh-TW" altLang="en-US"/>
        </a:p>
      </dgm:t>
    </dgm:pt>
    <dgm:pt modelId="{CE13CF27-1F0D-4FF3-AAA4-CAC86B0652D9}" type="sibTrans" cxnId="{48A8C736-6018-4C21-8983-96351FEFF2ED}">
      <dgm:prSet/>
      <dgm:spPr/>
      <dgm:t>
        <a:bodyPr/>
        <a:lstStyle/>
        <a:p>
          <a:endParaRPr lang="zh-TW" altLang="en-US"/>
        </a:p>
      </dgm:t>
    </dgm:pt>
    <dgm:pt modelId="{9A89BBE0-C7CA-424F-B4CD-F8715AA66FEC}">
      <dgm:prSet phldrT="[文字]"/>
      <dgm:spPr/>
      <dgm:t>
        <a:bodyPr/>
        <a:lstStyle/>
        <a:p>
          <a:r>
            <a:rPr lang="zh-TW" altLang="en-US" dirty="0">
              <a:latin typeface="標楷體" panose="03000509000000000000" pitchFamily="65" charset="-120"/>
              <a:ea typeface="標楷體" panose="03000509000000000000" pitchFamily="65" charset="-120"/>
            </a:rPr>
            <a:t>更改圖片大小</a:t>
          </a:r>
          <a:r>
            <a:rPr lang="en-US" altLang="zh-TW" dirty="0">
              <a:latin typeface="標楷體" panose="03000509000000000000" pitchFamily="65" charset="-120"/>
              <a:ea typeface="標楷體" panose="03000509000000000000" pitchFamily="65" charset="-120"/>
            </a:rPr>
            <a:t>(1024</a:t>
          </a:r>
          <a:r>
            <a:rPr lang="zh-TW" altLang="en-US" dirty="0">
              <a:latin typeface="標楷體" panose="03000509000000000000" pitchFamily="65" charset="-120"/>
              <a:ea typeface="標楷體" panose="03000509000000000000" pitchFamily="65" charset="-120"/>
            </a:rPr>
            <a:t> * </a:t>
          </a:r>
          <a:r>
            <a:rPr lang="en-US" altLang="zh-TW" dirty="0">
              <a:latin typeface="標楷體" panose="03000509000000000000" pitchFamily="65" charset="-120"/>
              <a:ea typeface="標楷體" panose="03000509000000000000" pitchFamily="65" charset="-120"/>
            </a:rPr>
            <a:t>800)</a:t>
          </a:r>
          <a:endParaRPr lang="zh-TW" altLang="en-US" dirty="0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6B1D037D-23E8-463A-8F4D-236990C4CB5D}" type="parTrans" cxnId="{1DACEBA5-D8A7-498D-94BD-43E1497C1D20}">
      <dgm:prSet/>
      <dgm:spPr/>
      <dgm:t>
        <a:bodyPr/>
        <a:lstStyle/>
        <a:p>
          <a:endParaRPr lang="zh-TW" altLang="en-US"/>
        </a:p>
      </dgm:t>
    </dgm:pt>
    <dgm:pt modelId="{675BEA08-768B-4BC3-82ED-3C43FD0FE5DE}" type="sibTrans" cxnId="{1DACEBA5-D8A7-498D-94BD-43E1497C1D20}">
      <dgm:prSet/>
      <dgm:spPr/>
      <dgm:t>
        <a:bodyPr/>
        <a:lstStyle/>
        <a:p>
          <a:endParaRPr lang="zh-TW" altLang="en-US"/>
        </a:p>
      </dgm:t>
    </dgm:pt>
    <dgm:pt modelId="{CBEF451C-002C-4F8A-B8B8-CE133B2DE466}">
      <dgm:prSet phldrT="[文字]"/>
      <dgm:spPr/>
      <dgm:t>
        <a:bodyPr/>
        <a:lstStyle/>
        <a:p>
          <a:r>
            <a:rPr lang="zh-TW" altLang="en-US" dirty="0">
              <a:latin typeface="標楷體" panose="03000509000000000000" pitchFamily="65" charset="-120"/>
              <a:ea typeface="標楷體" panose="03000509000000000000" pitchFamily="65" charset="-120"/>
            </a:rPr>
            <a:t>提高對比度</a:t>
          </a:r>
        </a:p>
      </dgm:t>
    </dgm:pt>
    <dgm:pt modelId="{4FACE287-6892-4366-8E3F-6DADBB0223D7}" type="parTrans" cxnId="{53580D48-21F3-46D4-B31A-34050BCCDA33}">
      <dgm:prSet/>
      <dgm:spPr/>
      <dgm:t>
        <a:bodyPr/>
        <a:lstStyle/>
        <a:p>
          <a:endParaRPr lang="zh-TW" altLang="en-US"/>
        </a:p>
      </dgm:t>
    </dgm:pt>
    <dgm:pt modelId="{4BB53C82-2A42-4C50-B5F3-D64E646843B5}" type="sibTrans" cxnId="{53580D48-21F3-46D4-B31A-34050BCCDA33}">
      <dgm:prSet/>
      <dgm:spPr/>
      <dgm:t>
        <a:bodyPr/>
        <a:lstStyle/>
        <a:p>
          <a:endParaRPr lang="zh-TW" altLang="en-US"/>
        </a:p>
      </dgm:t>
    </dgm:pt>
    <dgm:pt modelId="{02415962-477A-465A-99B3-4A3540149C17}">
      <dgm:prSet phldrT="[文字]"/>
      <dgm:spPr/>
      <dgm:t>
        <a:bodyPr/>
        <a:lstStyle/>
        <a:p>
          <a:r>
            <a:rPr lang="zh-TW" altLang="en-US" dirty="0">
              <a:latin typeface="標楷體" panose="03000509000000000000" pitchFamily="65" charset="-120"/>
              <a:ea typeface="標楷體" panose="03000509000000000000" pitchFamily="65" charset="-120"/>
            </a:rPr>
            <a:t>轉成</a:t>
          </a:r>
          <a:r>
            <a:rPr lang="en-US" altLang="zh-TW" dirty="0">
              <a:latin typeface="標楷體" panose="03000509000000000000" pitchFamily="65" charset="-120"/>
              <a:ea typeface="標楷體" panose="03000509000000000000" pitchFamily="65" charset="-120"/>
            </a:rPr>
            <a:t>HSV</a:t>
          </a:r>
          <a:endParaRPr lang="zh-TW" altLang="en-US" dirty="0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783F092E-61E2-4D45-B174-B67730C34FBE}" type="parTrans" cxnId="{DB1B3669-CC93-4D55-8820-BD7AA7F487FB}">
      <dgm:prSet/>
      <dgm:spPr/>
      <dgm:t>
        <a:bodyPr/>
        <a:lstStyle/>
        <a:p>
          <a:endParaRPr lang="zh-TW" altLang="en-US"/>
        </a:p>
      </dgm:t>
    </dgm:pt>
    <dgm:pt modelId="{DFC88FEB-3B93-4A70-9394-5D1DD21B96DF}" type="sibTrans" cxnId="{DB1B3669-CC93-4D55-8820-BD7AA7F487FB}">
      <dgm:prSet/>
      <dgm:spPr/>
      <dgm:t>
        <a:bodyPr/>
        <a:lstStyle/>
        <a:p>
          <a:endParaRPr lang="zh-TW" altLang="en-US"/>
        </a:p>
      </dgm:t>
    </dgm:pt>
    <dgm:pt modelId="{918BAD50-96A9-4B34-AF09-B34997CA4C14}">
      <dgm:prSet phldrT="[文字]"/>
      <dgm:spPr/>
      <dgm:t>
        <a:bodyPr/>
        <a:lstStyle/>
        <a:p>
          <a:r>
            <a:rPr lang="zh-TW" altLang="en-US" dirty="0">
              <a:latin typeface="標楷體" panose="03000509000000000000" pitchFamily="65" charset="-120"/>
              <a:ea typeface="標楷體" panose="03000509000000000000" pitchFamily="65" charset="-120"/>
            </a:rPr>
            <a:t>偵測白色區域</a:t>
          </a:r>
          <a:r>
            <a:rPr lang="en-US" altLang="zh-TW" dirty="0">
              <a:latin typeface="標楷體" panose="03000509000000000000" pitchFamily="65" charset="-120"/>
              <a:ea typeface="標楷體" panose="03000509000000000000" pitchFamily="65" charset="-120"/>
            </a:rPr>
            <a:t>(HSV</a:t>
          </a:r>
          <a:r>
            <a:rPr lang="zh-TW" altLang="en-US" dirty="0">
              <a:latin typeface="標楷體" panose="03000509000000000000" pitchFamily="65" charset="-120"/>
              <a:ea typeface="標楷體" panose="03000509000000000000" pitchFamily="65" charset="-120"/>
            </a:rPr>
            <a:t>範圍</a:t>
          </a:r>
          <a:r>
            <a:rPr lang="en-US" altLang="zh-TW" dirty="0">
              <a:latin typeface="標楷體" panose="03000509000000000000" pitchFamily="65" charset="-120"/>
              <a:ea typeface="標楷體" panose="03000509000000000000" pitchFamily="65" charset="-120"/>
            </a:rPr>
            <a:t>)</a:t>
          </a:r>
          <a:endParaRPr lang="zh-TW" altLang="en-US" dirty="0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5FC43921-9CB9-438E-89B8-115B5C7332F0}" type="parTrans" cxnId="{D167ADA8-DDC4-47FA-8864-2401C2B5B1DC}">
      <dgm:prSet/>
      <dgm:spPr/>
      <dgm:t>
        <a:bodyPr/>
        <a:lstStyle/>
        <a:p>
          <a:endParaRPr lang="zh-TW" altLang="en-US"/>
        </a:p>
      </dgm:t>
    </dgm:pt>
    <dgm:pt modelId="{D9428D81-0D1E-4E0C-A2D0-CC3983CAA96B}" type="sibTrans" cxnId="{D167ADA8-DDC4-47FA-8864-2401C2B5B1DC}">
      <dgm:prSet/>
      <dgm:spPr/>
      <dgm:t>
        <a:bodyPr/>
        <a:lstStyle/>
        <a:p>
          <a:endParaRPr lang="zh-TW" altLang="en-US"/>
        </a:p>
      </dgm:t>
    </dgm:pt>
    <dgm:pt modelId="{2FA36327-CA99-4F6A-B5DD-521D413B1B43}">
      <dgm:prSet phldrT="[文字]"/>
      <dgm:spPr/>
      <dgm:t>
        <a:bodyPr/>
        <a:lstStyle/>
        <a:p>
          <a:r>
            <a:rPr lang="zh-TW" altLang="en-US" dirty="0">
              <a:latin typeface="標楷體" panose="03000509000000000000" pitchFamily="65" charset="-120"/>
              <a:ea typeface="標楷體" panose="03000509000000000000" pitchFamily="65" charset="-120"/>
            </a:rPr>
            <a:t>應用形態學</a:t>
          </a:r>
        </a:p>
      </dgm:t>
    </dgm:pt>
    <dgm:pt modelId="{1C99B740-439E-4A96-87A0-C328AC45357E}" type="parTrans" cxnId="{45B77580-AB29-4429-AA25-4C1011A1B06D}">
      <dgm:prSet/>
      <dgm:spPr/>
      <dgm:t>
        <a:bodyPr/>
        <a:lstStyle/>
        <a:p>
          <a:endParaRPr lang="zh-TW" altLang="en-US"/>
        </a:p>
      </dgm:t>
    </dgm:pt>
    <dgm:pt modelId="{50F07964-8CFB-46B0-A0F8-0BBAF159AF70}" type="sibTrans" cxnId="{45B77580-AB29-4429-AA25-4C1011A1B06D}">
      <dgm:prSet/>
      <dgm:spPr/>
      <dgm:t>
        <a:bodyPr/>
        <a:lstStyle/>
        <a:p>
          <a:endParaRPr lang="zh-TW" altLang="en-US"/>
        </a:p>
      </dgm:t>
    </dgm:pt>
    <dgm:pt modelId="{82B76CE7-267E-4C86-9DD1-D083C56A0CF3}">
      <dgm:prSet phldrT="[文字]"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en-US" altLang="zh-TW" dirty="0">
              <a:latin typeface="標楷體" panose="03000509000000000000" pitchFamily="65" charset="-120"/>
              <a:ea typeface="標楷體" panose="03000509000000000000" pitchFamily="65" charset="-120"/>
            </a:rPr>
            <a:t>UI</a:t>
          </a:r>
          <a:r>
            <a:rPr lang="zh-TW" altLang="en-US" dirty="0">
              <a:latin typeface="標楷體" panose="03000509000000000000" pitchFamily="65" charset="-120"/>
              <a:ea typeface="標楷體" panose="03000509000000000000" pitchFamily="65" charset="-120"/>
            </a:rPr>
            <a:t>介面</a:t>
          </a:r>
        </a:p>
      </dgm:t>
    </dgm:pt>
    <dgm:pt modelId="{0B3EF5B0-5AF0-4A5D-9129-21FEE5080755}" type="parTrans" cxnId="{E114095B-1EDD-4927-B2C8-0E45B49DF5FB}">
      <dgm:prSet/>
      <dgm:spPr/>
      <dgm:t>
        <a:bodyPr/>
        <a:lstStyle/>
        <a:p>
          <a:endParaRPr lang="zh-TW" altLang="en-US"/>
        </a:p>
      </dgm:t>
    </dgm:pt>
    <dgm:pt modelId="{226B15C2-A4B6-4A17-880B-0C2E180D5E3D}" type="sibTrans" cxnId="{E114095B-1EDD-4927-B2C8-0E45B49DF5FB}">
      <dgm:prSet/>
      <dgm:spPr/>
      <dgm:t>
        <a:bodyPr/>
        <a:lstStyle/>
        <a:p>
          <a:endParaRPr lang="zh-TW" altLang="en-US"/>
        </a:p>
      </dgm:t>
    </dgm:pt>
    <dgm:pt modelId="{471E8A3D-0412-4888-BDDC-4650B60A0162}">
      <dgm:prSet phldrT="[文字]"/>
      <dgm:spPr/>
      <dgm:t>
        <a:bodyPr/>
        <a:lstStyle/>
        <a:p>
          <a:r>
            <a:rPr lang="en-US" altLang="zh-TW" dirty="0" err="1">
              <a:latin typeface="標楷體" panose="03000509000000000000" pitchFamily="65" charset="-120"/>
              <a:ea typeface="標楷體" panose="03000509000000000000" pitchFamily="65" charset="-120"/>
            </a:rPr>
            <a:t>Tkinter</a:t>
          </a:r>
          <a:endParaRPr lang="zh-TW" altLang="en-US" dirty="0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0709EB14-A909-49EE-A1F6-B8ACCE8A6E47}" type="parTrans" cxnId="{561F7E71-C7E3-49AB-8D28-07EA165EE92F}">
      <dgm:prSet/>
      <dgm:spPr/>
      <dgm:t>
        <a:bodyPr/>
        <a:lstStyle/>
        <a:p>
          <a:endParaRPr lang="zh-TW" altLang="en-US"/>
        </a:p>
      </dgm:t>
    </dgm:pt>
    <dgm:pt modelId="{15359F1C-1B69-4E60-A475-AE8C100AF9AF}" type="sibTrans" cxnId="{561F7E71-C7E3-49AB-8D28-07EA165EE92F}">
      <dgm:prSet/>
      <dgm:spPr/>
      <dgm:t>
        <a:bodyPr/>
        <a:lstStyle/>
        <a:p>
          <a:endParaRPr lang="zh-TW" altLang="en-US"/>
        </a:p>
      </dgm:t>
    </dgm:pt>
    <dgm:pt modelId="{54CEC939-277C-4048-B728-19C476DAB1BD}">
      <dgm:prSet phldrT="[文字]"/>
      <dgm:spPr>
        <a:solidFill>
          <a:schemeClr val="accent1"/>
        </a:solidFill>
      </dgm:spPr>
      <dgm:t>
        <a:bodyPr/>
        <a:lstStyle/>
        <a:p>
          <a:r>
            <a:rPr lang="zh-TW" altLang="en-US" dirty="0">
              <a:latin typeface="標楷體" panose="03000509000000000000" pitchFamily="65" charset="-120"/>
              <a:ea typeface="標楷體" panose="03000509000000000000" pitchFamily="65" charset="-120"/>
            </a:rPr>
            <a:t>範圍設置</a:t>
          </a:r>
        </a:p>
      </dgm:t>
    </dgm:pt>
    <dgm:pt modelId="{B659153B-63BE-46CE-AB23-2033A37DCD8F}" type="parTrans" cxnId="{7E493C0C-2F96-4C80-BE99-54524DD480F8}">
      <dgm:prSet/>
      <dgm:spPr/>
      <dgm:t>
        <a:bodyPr/>
        <a:lstStyle/>
        <a:p>
          <a:endParaRPr lang="zh-TW" altLang="en-US"/>
        </a:p>
      </dgm:t>
    </dgm:pt>
    <dgm:pt modelId="{E44ECD72-FDEB-4693-9552-E3B7BD1ED1F1}" type="sibTrans" cxnId="{7E493C0C-2F96-4C80-BE99-54524DD480F8}">
      <dgm:prSet/>
      <dgm:spPr/>
      <dgm:t>
        <a:bodyPr/>
        <a:lstStyle/>
        <a:p>
          <a:endParaRPr lang="zh-TW" altLang="en-US"/>
        </a:p>
      </dgm:t>
    </dgm:pt>
    <dgm:pt modelId="{97A6CCB1-7E6A-4C22-9095-FC1A0B624024}">
      <dgm:prSet phldrT="[文字]"/>
      <dgm:spPr/>
      <dgm:t>
        <a:bodyPr/>
        <a:lstStyle/>
        <a:p>
          <a:r>
            <a:rPr lang="zh-TW" altLang="en-US" dirty="0">
              <a:latin typeface="標楷體" panose="03000509000000000000" pitchFamily="65" charset="-120"/>
              <a:ea typeface="標楷體" panose="03000509000000000000" pitchFamily="65" charset="-120"/>
            </a:rPr>
            <a:t>調整圖片</a:t>
          </a:r>
        </a:p>
      </dgm:t>
    </dgm:pt>
    <dgm:pt modelId="{0A2488BE-41F9-409C-976F-7FA80054E0D6}" type="parTrans" cxnId="{0B7A474C-EAC8-43B2-9BF2-DF6425B712F4}">
      <dgm:prSet/>
      <dgm:spPr/>
      <dgm:t>
        <a:bodyPr/>
        <a:lstStyle/>
        <a:p>
          <a:endParaRPr lang="zh-TW" altLang="en-US"/>
        </a:p>
      </dgm:t>
    </dgm:pt>
    <dgm:pt modelId="{26228CA6-D141-4EE8-8B5A-A51CB20F2DA6}" type="sibTrans" cxnId="{0B7A474C-EAC8-43B2-9BF2-DF6425B712F4}">
      <dgm:prSet/>
      <dgm:spPr/>
      <dgm:t>
        <a:bodyPr/>
        <a:lstStyle/>
        <a:p>
          <a:endParaRPr lang="zh-TW" altLang="en-US"/>
        </a:p>
      </dgm:t>
    </dgm:pt>
    <dgm:pt modelId="{D21401D8-03EE-463A-B25C-06B5FC189655}">
      <dgm:prSet phldrT="[文字]"/>
      <dgm:spPr>
        <a:solidFill>
          <a:schemeClr val="accent1"/>
        </a:solidFill>
      </dgm:spPr>
      <dgm:t>
        <a:bodyPr/>
        <a:lstStyle/>
        <a:p>
          <a:r>
            <a:rPr lang="zh-TW" altLang="en-US" dirty="0">
              <a:latin typeface="標楷體" panose="03000509000000000000" pitchFamily="65" charset="-120"/>
              <a:ea typeface="標楷體" panose="03000509000000000000" pitchFamily="65" charset="-120"/>
            </a:rPr>
            <a:t>提出候選區域</a:t>
          </a:r>
        </a:p>
      </dgm:t>
    </dgm:pt>
    <dgm:pt modelId="{6BFEAC41-CCFC-44BC-9E9F-2AA96EE77532}" type="parTrans" cxnId="{0CA617C0-095B-42DA-BF50-B77C383EB94A}">
      <dgm:prSet/>
      <dgm:spPr/>
      <dgm:t>
        <a:bodyPr/>
        <a:lstStyle/>
        <a:p>
          <a:endParaRPr lang="zh-TW" altLang="en-US"/>
        </a:p>
      </dgm:t>
    </dgm:pt>
    <dgm:pt modelId="{5081308D-6450-44D0-BA0C-7C9C09B9481E}" type="sibTrans" cxnId="{0CA617C0-095B-42DA-BF50-B77C383EB94A}">
      <dgm:prSet/>
      <dgm:spPr/>
      <dgm:t>
        <a:bodyPr/>
        <a:lstStyle/>
        <a:p>
          <a:endParaRPr lang="zh-TW" altLang="en-US"/>
        </a:p>
      </dgm:t>
    </dgm:pt>
    <dgm:pt modelId="{EC080B6B-E47C-4BF9-B00C-20D3671EA1F0}">
      <dgm:prSet phldrT="[文字]"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zh-TW" altLang="en-US" dirty="0">
              <a:latin typeface="標楷體" panose="03000509000000000000" pitchFamily="65" charset="-120"/>
              <a:ea typeface="標楷體" panose="03000509000000000000" pitchFamily="65" charset="-120"/>
            </a:rPr>
            <a:t>辨識車牌 </a:t>
          </a:r>
        </a:p>
      </dgm:t>
    </dgm:pt>
    <dgm:pt modelId="{B357E26B-8DAE-4DEC-B574-7E48EB07337C}" type="parTrans" cxnId="{895D2A44-2D57-406F-A65F-43A1B5B3D6EC}">
      <dgm:prSet/>
      <dgm:spPr/>
      <dgm:t>
        <a:bodyPr/>
        <a:lstStyle/>
        <a:p>
          <a:endParaRPr lang="zh-TW" altLang="en-US"/>
        </a:p>
      </dgm:t>
    </dgm:pt>
    <dgm:pt modelId="{06D4336C-F053-4D50-A1F1-CB95576A1204}" type="sibTrans" cxnId="{895D2A44-2D57-406F-A65F-43A1B5B3D6EC}">
      <dgm:prSet/>
      <dgm:spPr/>
      <dgm:t>
        <a:bodyPr/>
        <a:lstStyle/>
        <a:p>
          <a:endParaRPr lang="zh-TW" altLang="en-US"/>
        </a:p>
      </dgm:t>
    </dgm:pt>
    <dgm:pt modelId="{34F3D25F-2E55-4067-959A-ACF4DA67A12D}">
      <dgm:prSet phldrT="[文字]"/>
      <dgm:spPr>
        <a:solidFill>
          <a:schemeClr val="accent1"/>
        </a:solidFill>
      </dgm:spPr>
      <dgm:t>
        <a:bodyPr/>
        <a:lstStyle/>
        <a:p>
          <a:r>
            <a:rPr lang="en-US" altLang="zh-TW" dirty="0">
              <a:latin typeface="標楷體" panose="03000509000000000000" pitchFamily="65" charset="-120"/>
              <a:ea typeface="標楷體" panose="03000509000000000000" pitchFamily="65" charset="-120"/>
            </a:rPr>
            <a:t>OCR</a:t>
          </a:r>
          <a:r>
            <a:rPr lang="zh-TW" altLang="en-US" dirty="0">
              <a:latin typeface="標楷體" panose="03000509000000000000" pitchFamily="65" charset="-120"/>
              <a:ea typeface="標楷體" panose="03000509000000000000" pitchFamily="65" charset="-120"/>
            </a:rPr>
            <a:t>辨識</a:t>
          </a:r>
        </a:p>
      </dgm:t>
    </dgm:pt>
    <dgm:pt modelId="{39EB9581-51FF-4520-A97A-1379E46BC6ED}" type="parTrans" cxnId="{F99BE873-E46E-4DCD-A06D-2C17FBA57F22}">
      <dgm:prSet/>
      <dgm:spPr/>
      <dgm:t>
        <a:bodyPr/>
        <a:lstStyle/>
        <a:p>
          <a:endParaRPr lang="zh-TW" altLang="en-US"/>
        </a:p>
      </dgm:t>
    </dgm:pt>
    <dgm:pt modelId="{63C5FB7A-D745-419A-91D7-468BB85FBD78}" type="sibTrans" cxnId="{F99BE873-E46E-4DCD-A06D-2C17FBA57F22}">
      <dgm:prSet/>
      <dgm:spPr/>
      <dgm:t>
        <a:bodyPr/>
        <a:lstStyle/>
        <a:p>
          <a:endParaRPr lang="zh-TW" altLang="en-US"/>
        </a:p>
      </dgm:t>
    </dgm:pt>
    <dgm:pt modelId="{A3FEA41B-5F13-42FE-969D-42376385971B}" type="pres">
      <dgm:prSet presAssocID="{F23A4E3D-CF8F-4FFC-85E5-7BAF190C36D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B511E66D-F516-446A-BF9A-38B0DC02F5A5}" type="pres">
      <dgm:prSet presAssocID="{89448955-38CC-44B4-9AE1-C2203D300AA9}" presName="hierRoot1" presStyleCnt="0">
        <dgm:presLayoutVars>
          <dgm:hierBranch val="init"/>
        </dgm:presLayoutVars>
      </dgm:prSet>
      <dgm:spPr/>
    </dgm:pt>
    <dgm:pt modelId="{11D83D36-8801-499F-A284-C2CE5C9A1988}" type="pres">
      <dgm:prSet presAssocID="{89448955-38CC-44B4-9AE1-C2203D300AA9}" presName="rootComposite1" presStyleCnt="0"/>
      <dgm:spPr/>
    </dgm:pt>
    <dgm:pt modelId="{9BFD6066-5CF0-4E60-A687-521DCE7DDDF8}" type="pres">
      <dgm:prSet presAssocID="{89448955-38CC-44B4-9AE1-C2203D300AA9}" presName="rootText1" presStyleLbl="node0" presStyleIdx="0" presStyleCnt="1">
        <dgm:presLayoutVars>
          <dgm:chPref val="3"/>
        </dgm:presLayoutVars>
      </dgm:prSet>
      <dgm:spPr/>
    </dgm:pt>
    <dgm:pt modelId="{733E7F8D-91A6-49D0-91D3-34EC11790FD6}" type="pres">
      <dgm:prSet presAssocID="{89448955-38CC-44B4-9AE1-C2203D300AA9}" presName="rootConnector1" presStyleLbl="node1" presStyleIdx="0" presStyleCnt="0"/>
      <dgm:spPr/>
    </dgm:pt>
    <dgm:pt modelId="{03C4FB5A-F466-4C13-846C-F1ABF63E6135}" type="pres">
      <dgm:prSet presAssocID="{89448955-38CC-44B4-9AE1-C2203D300AA9}" presName="hierChild2" presStyleCnt="0"/>
      <dgm:spPr/>
    </dgm:pt>
    <dgm:pt modelId="{2D56B674-C19A-4ABD-B9B3-F3B80163672B}" type="pres">
      <dgm:prSet presAssocID="{6EE4B883-E573-4421-97E5-D8AA25BC89AA}" presName="Name37" presStyleLbl="parChTrans1D2" presStyleIdx="0" presStyleCnt="5"/>
      <dgm:spPr/>
    </dgm:pt>
    <dgm:pt modelId="{8189F617-4662-47DC-A45D-177E7455F3C3}" type="pres">
      <dgm:prSet presAssocID="{8F52081D-1F31-41EF-B85D-3BD0B9C73943}" presName="hierRoot2" presStyleCnt="0">
        <dgm:presLayoutVars>
          <dgm:hierBranch val="init"/>
        </dgm:presLayoutVars>
      </dgm:prSet>
      <dgm:spPr/>
    </dgm:pt>
    <dgm:pt modelId="{55D9871D-66F9-4CF6-B9BD-E6D0580D2F62}" type="pres">
      <dgm:prSet presAssocID="{8F52081D-1F31-41EF-B85D-3BD0B9C73943}" presName="rootComposite" presStyleCnt="0"/>
      <dgm:spPr/>
    </dgm:pt>
    <dgm:pt modelId="{2C54278C-D6A4-49CC-AB46-B26EFEEAEAA1}" type="pres">
      <dgm:prSet presAssocID="{8F52081D-1F31-41EF-B85D-3BD0B9C73943}" presName="rootText" presStyleLbl="node2" presStyleIdx="0" presStyleCnt="5" custLinFactX="-17166" custLinFactNeighborX="-100000" custLinFactNeighborY="2326">
        <dgm:presLayoutVars>
          <dgm:chPref val="3"/>
        </dgm:presLayoutVars>
      </dgm:prSet>
      <dgm:spPr/>
    </dgm:pt>
    <dgm:pt modelId="{F1EAEC0C-011A-402C-BF1C-B79D18DA3015}" type="pres">
      <dgm:prSet presAssocID="{8F52081D-1F31-41EF-B85D-3BD0B9C73943}" presName="rootConnector" presStyleLbl="node2" presStyleIdx="0" presStyleCnt="5"/>
      <dgm:spPr/>
    </dgm:pt>
    <dgm:pt modelId="{86813D8A-2C6E-4532-B971-06CFBF5D08AB}" type="pres">
      <dgm:prSet presAssocID="{8F52081D-1F31-41EF-B85D-3BD0B9C73943}" presName="hierChild4" presStyleCnt="0"/>
      <dgm:spPr/>
    </dgm:pt>
    <dgm:pt modelId="{3758D57D-AB2C-422F-BDD6-2A9CFA8127BF}" type="pres">
      <dgm:prSet presAssocID="{6B1D037D-23E8-463A-8F4D-236990C4CB5D}" presName="Name37" presStyleLbl="parChTrans1D3" presStyleIdx="0" presStyleCnt="10"/>
      <dgm:spPr/>
    </dgm:pt>
    <dgm:pt modelId="{7FA6B409-64F5-4AC5-9192-77A602AFC81C}" type="pres">
      <dgm:prSet presAssocID="{9A89BBE0-C7CA-424F-B4CD-F8715AA66FEC}" presName="hierRoot2" presStyleCnt="0">
        <dgm:presLayoutVars>
          <dgm:hierBranch val="init"/>
        </dgm:presLayoutVars>
      </dgm:prSet>
      <dgm:spPr/>
    </dgm:pt>
    <dgm:pt modelId="{F89557D4-99C9-4E60-83E4-40DB493E68C3}" type="pres">
      <dgm:prSet presAssocID="{9A89BBE0-C7CA-424F-B4CD-F8715AA66FEC}" presName="rootComposite" presStyleCnt="0"/>
      <dgm:spPr/>
    </dgm:pt>
    <dgm:pt modelId="{A6C9AA09-511A-4B42-9DAF-4E44EB5CBF4E}" type="pres">
      <dgm:prSet presAssocID="{9A89BBE0-C7CA-424F-B4CD-F8715AA66FEC}" presName="rootText" presStyleLbl="node3" presStyleIdx="0" presStyleCnt="10" custLinFactNeighborX="-72900" custLinFactNeighborY="14920">
        <dgm:presLayoutVars>
          <dgm:chPref val="3"/>
        </dgm:presLayoutVars>
      </dgm:prSet>
      <dgm:spPr/>
    </dgm:pt>
    <dgm:pt modelId="{F8FF4914-5333-4B79-9D93-D481E4977F57}" type="pres">
      <dgm:prSet presAssocID="{9A89BBE0-C7CA-424F-B4CD-F8715AA66FEC}" presName="rootConnector" presStyleLbl="node3" presStyleIdx="0" presStyleCnt="10"/>
      <dgm:spPr/>
    </dgm:pt>
    <dgm:pt modelId="{8BF67FF6-E030-4890-A3B5-D898CD2521B8}" type="pres">
      <dgm:prSet presAssocID="{9A89BBE0-C7CA-424F-B4CD-F8715AA66FEC}" presName="hierChild4" presStyleCnt="0"/>
      <dgm:spPr/>
    </dgm:pt>
    <dgm:pt modelId="{199B1188-ED6E-4785-A7C1-DBA3C0DDC07E}" type="pres">
      <dgm:prSet presAssocID="{9A89BBE0-C7CA-424F-B4CD-F8715AA66FEC}" presName="hierChild5" presStyleCnt="0"/>
      <dgm:spPr/>
    </dgm:pt>
    <dgm:pt modelId="{DF0D2AA3-77AB-419C-9D23-326F9D37C5D4}" type="pres">
      <dgm:prSet presAssocID="{4FACE287-6892-4366-8E3F-6DADBB0223D7}" presName="Name37" presStyleLbl="parChTrans1D3" presStyleIdx="1" presStyleCnt="10"/>
      <dgm:spPr/>
    </dgm:pt>
    <dgm:pt modelId="{DA732A07-4D4B-43D4-A862-68D540D83CE7}" type="pres">
      <dgm:prSet presAssocID="{CBEF451C-002C-4F8A-B8B8-CE133B2DE466}" presName="hierRoot2" presStyleCnt="0">
        <dgm:presLayoutVars>
          <dgm:hierBranch val="init"/>
        </dgm:presLayoutVars>
      </dgm:prSet>
      <dgm:spPr/>
    </dgm:pt>
    <dgm:pt modelId="{6F7ACB29-1FF5-4024-968D-5668765DEA71}" type="pres">
      <dgm:prSet presAssocID="{CBEF451C-002C-4F8A-B8B8-CE133B2DE466}" presName="rootComposite" presStyleCnt="0"/>
      <dgm:spPr/>
    </dgm:pt>
    <dgm:pt modelId="{DC117704-7E65-4732-B80D-668AB7BE02E2}" type="pres">
      <dgm:prSet presAssocID="{CBEF451C-002C-4F8A-B8B8-CE133B2DE466}" presName="rootText" presStyleLbl="node3" presStyleIdx="1" presStyleCnt="10" custLinFactNeighborX="-72900" custLinFactNeighborY="14920">
        <dgm:presLayoutVars>
          <dgm:chPref val="3"/>
        </dgm:presLayoutVars>
      </dgm:prSet>
      <dgm:spPr/>
    </dgm:pt>
    <dgm:pt modelId="{E01CD6BE-EF90-436B-A4FE-B01AA9811E62}" type="pres">
      <dgm:prSet presAssocID="{CBEF451C-002C-4F8A-B8B8-CE133B2DE466}" presName="rootConnector" presStyleLbl="node3" presStyleIdx="1" presStyleCnt="10"/>
      <dgm:spPr/>
    </dgm:pt>
    <dgm:pt modelId="{6ED1C77B-30C8-4055-BDCB-77B926D16B3D}" type="pres">
      <dgm:prSet presAssocID="{CBEF451C-002C-4F8A-B8B8-CE133B2DE466}" presName="hierChild4" presStyleCnt="0"/>
      <dgm:spPr/>
    </dgm:pt>
    <dgm:pt modelId="{372FEA24-2924-4841-BD30-B37A75E1FC55}" type="pres">
      <dgm:prSet presAssocID="{CBEF451C-002C-4F8A-B8B8-CE133B2DE466}" presName="hierChild5" presStyleCnt="0"/>
      <dgm:spPr/>
    </dgm:pt>
    <dgm:pt modelId="{EC60AC49-AA5E-426F-A90A-8E4A7B5A721D}" type="pres">
      <dgm:prSet presAssocID="{783F092E-61E2-4D45-B174-B67730C34FBE}" presName="Name37" presStyleLbl="parChTrans1D3" presStyleIdx="2" presStyleCnt="10"/>
      <dgm:spPr/>
    </dgm:pt>
    <dgm:pt modelId="{F74D8415-F9B0-4F2D-84C6-1403FD07D64B}" type="pres">
      <dgm:prSet presAssocID="{02415962-477A-465A-99B3-4A3540149C17}" presName="hierRoot2" presStyleCnt="0">
        <dgm:presLayoutVars>
          <dgm:hierBranch val="init"/>
        </dgm:presLayoutVars>
      </dgm:prSet>
      <dgm:spPr/>
    </dgm:pt>
    <dgm:pt modelId="{D45BD0BE-0546-4945-AAA0-8E0951F60CE2}" type="pres">
      <dgm:prSet presAssocID="{02415962-477A-465A-99B3-4A3540149C17}" presName="rootComposite" presStyleCnt="0"/>
      <dgm:spPr/>
    </dgm:pt>
    <dgm:pt modelId="{413D91AD-4C30-4279-A6F9-F8962D1713BF}" type="pres">
      <dgm:prSet presAssocID="{02415962-477A-465A-99B3-4A3540149C17}" presName="rootText" presStyleLbl="node3" presStyleIdx="2" presStyleCnt="10" custLinFactNeighborX="-72900" custLinFactNeighborY="14920">
        <dgm:presLayoutVars>
          <dgm:chPref val="3"/>
        </dgm:presLayoutVars>
      </dgm:prSet>
      <dgm:spPr/>
    </dgm:pt>
    <dgm:pt modelId="{EFEC9B66-4E9F-42D5-8998-8D5F36A6917D}" type="pres">
      <dgm:prSet presAssocID="{02415962-477A-465A-99B3-4A3540149C17}" presName="rootConnector" presStyleLbl="node3" presStyleIdx="2" presStyleCnt="10"/>
      <dgm:spPr/>
    </dgm:pt>
    <dgm:pt modelId="{FBEE64C3-EEE8-4769-B7EF-486A918B4D15}" type="pres">
      <dgm:prSet presAssocID="{02415962-477A-465A-99B3-4A3540149C17}" presName="hierChild4" presStyleCnt="0"/>
      <dgm:spPr/>
    </dgm:pt>
    <dgm:pt modelId="{BBF36520-681B-496B-A561-7564A2098347}" type="pres">
      <dgm:prSet presAssocID="{02415962-477A-465A-99B3-4A3540149C17}" presName="hierChild5" presStyleCnt="0"/>
      <dgm:spPr/>
    </dgm:pt>
    <dgm:pt modelId="{698477A8-2928-4D6C-8525-31934334CC7F}" type="pres">
      <dgm:prSet presAssocID="{8F52081D-1F31-41EF-B85D-3BD0B9C73943}" presName="hierChild5" presStyleCnt="0"/>
      <dgm:spPr/>
    </dgm:pt>
    <dgm:pt modelId="{AAEB0403-AD2A-47DD-8C8A-EE5DCEA14D79}" type="pres">
      <dgm:prSet presAssocID="{358044DA-B012-4215-9130-4442A22BCA33}" presName="Name37" presStyleLbl="parChTrans1D2" presStyleIdx="1" presStyleCnt="5"/>
      <dgm:spPr/>
    </dgm:pt>
    <dgm:pt modelId="{B069CD4E-470D-4802-8395-CF9D35033894}" type="pres">
      <dgm:prSet presAssocID="{BEA0552F-7C77-4CDE-85D3-708AD1A14619}" presName="hierRoot2" presStyleCnt="0">
        <dgm:presLayoutVars>
          <dgm:hierBranch val="init"/>
        </dgm:presLayoutVars>
      </dgm:prSet>
      <dgm:spPr/>
    </dgm:pt>
    <dgm:pt modelId="{D558757F-0201-49DA-83FE-B0205461BEA4}" type="pres">
      <dgm:prSet presAssocID="{BEA0552F-7C77-4CDE-85D3-708AD1A14619}" presName="rootComposite" presStyleCnt="0"/>
      <dgm:spPr/>
    </dgm:pt>
    <dgm:pt modelId="{8B9F627B-1E21-4E08-BCBE-B52C776231C1}" type="pres">
      <dgm:prSet presAssocID="{BEA0552F-7C77-4CDE-85D3-708AD1A14619}" presName="rootText" presStyleLbl="node2" presStyleIdx="1" presStyleCnt="5" custLinFactNeighborX="-44950" custLinFactNeighborY="2319">
        <dgm:presLayoutVars>
          <dgm:chPref val="3"/>
        </dgm:presLayoutVars>
      </dgm:prSet>
      <dgm:spPr/>
    </dgm:pt>
    <dgm:pt modelId="{AA239643-97FC-4231-914A-EE09BB29876F}" type="pres">
      <dgm:prSet presAssocID="{BEA0552F-7C77-4CDE-85D3-708AD1A14619}" presName="rootConnector" presStyleLbl="node2" presStyleIdx="1" presStyleCnt="5"/>
      <dgm:spPr/>
    </dgm:pt>
    <dgm:pt modelId="{B4731A07-9368-4707-A151-4780BA014B1C}" type="pres">
      <dgm:prSet presAssocID="{BEA0552F-7C77-4CDE-85D3-708AD1A14619}" presName="hierChild4" presStyleCnt="0"/>
      <dgm:spPr/>
    </dgm:pt>
    <dgm:pt modelId="{F72AC698-7D07-440D-B1B0-FEE8B5B70E8D}" type="pres">
      <dgm:prSet presAssocID="{5FC43921-9CB9-438E-89B8-115B5C7332F0}" presName="Name37" presStyleLbl="parChTrans1D3" presStyleIdx="3" presStyleCnt="10"/>
      <dgm:spPr/>
    </dgm:pt>
    <dgm:pt modelId="{127C4773-9E1F-416A-8D7B-3E42BB0283F8}" type="pres">
      <dgm:prSet presAssocID="{918BAD50-96A9-4B34-AF09-B34997CA4C14}" presName="hierRoot2" presStyleCnt="0">
        <dgm:presLayoutVars>
          <dgm:hierBranch val="init"/>
        </dgm:presLayoutVars>
      </dgm:prSet>
      <dgm:spPr/>
    </dgm:pt>
    <dgm:pt modelId="{EBEFE014-74C5-4F42-A509-A399876E2106}" type="pres">
      <dgm:prSet presAssocID="{918BAD50-96A9-4B34-AF09-B34997CA4C14}" presName="rootComposite" presStyleCnt="0"/>
      <dgm:spPr/>
    </dgm:pt>
    <dgm:pt modelId="{42668478-F7EA-42B0-8466-8D5B3E31351B}" type="pres">
      <dgm:prSet presAssocID="{918BAD50-96A9-4B34-AF09-B34997CA4C14}" presName="rootText" presStyleLbl="node3" presStyleIdx="3" presStyleCnt="10" custLinFactNeighborX="-44950" custLinFactNeighborY="4873">
        <dgm:presLayoutVars>
          <dgm:chPref val="3"/>
        </dgm:presLayoutVars>
      </dgm:prSet>
      <dgm:spPr/>
    </dgm:pt>
    <dgm:pt modelId="{077F8FD9-6148-4454-9408-71A8E8B6F5B7}" type="pres">
      <dgm:prSet presAssocID="{918BAD50-96A9-4B34-AF09-B34997CA4C14}" presName="rootConnector" presStyleLbl="node3" presStyleIdx="3" presStyleCnt="10"/>
      <dgm:spPr/>
    </dgm:pt>
    <dgm:pt modelId="{BEF735B6-074F-4CE3-81DA-5E21F458484A}" type="pres">
      <dgm:prSet presAssocID="{918BAD50-96A9-4B34-AF09-B34997CA4C14}" presName="hierChild4" presStyleCnt="0"/>
      <dgm:spPr/>
    </dgm:pt>
    <dgm:pt modelId="{7D756025-0E7F-4F84-B6A0-317345CD6641}" type="pres">
      <dgm:prSet presAssocID="{918BAD50-96A9-4B34-AF09-B34997CA4C14}" presName="hierChild5" presStyleCnt="0"/>
      <dgm:spPr/>
    </dgm:pt>
    <dgm:pt modelId="{26BFFC41-91E7-4992-A301-EF2C7AEF7808}" type="pres">
      <dgm:prSet presAssocID="{1C99B740-439E-4A96-87A0-C328AC45357E}" presName="Name37" presStyleLbl="parChTrans1D3" presStyleIdx="4" presStyleCnt="10"/>
      <dgm:spPr/>
    </dgm:pt>
    <dgm:pt modelId="{837AE238-14B9-42EA-8DF4-ACCA86F83B32}" type="pres">
      <dgm:prSet presAssocID="{2FA36327-CA99-4F6A-B5DD-521D413B1B43}" presName="hierRoot2" presStyleCnt="0">
        <dgm:presLayoutVars>
          <dgm:hierBranch val="init"/>
        </dgm:presLayoutVars>
      </dgm:prSet>
      <dgm:spPr/>
    </dgm:pt>
    <dgm:pt modelId="{89673F01-9411-4172-99B7-7310B14F5383}" type="pres">
      <dgm:prSet presAssocID="{2FA36327-CA99-4F6A-B5DD-521D413B1B43}" presName="rootComposite" presStyleCnt="0"/>
      <dgm:spPr/>
    </dgm:pt>
    <dgm:pt modelId="{A8014437-CC62-4F5F-8DA8-5FEF458377F2}" type="pres">
      <dgm:prSet presAssocID="{2FA36327-CA99-4F6A-B5DD-521D413B1B43}" presName="rootText" presStyleLbl="node3" presStyleIdx="4" presStyleCnt="10" custLinFactNeighborX="-44950" custLinFactNeighborY="4873">
        <dgm:presLayoutVars>
          <dgm:chPref val="3"/>
        </dgm:presLayoutVars>
      </dgm:prSet>
      <dgm:spPr/>
    </dgm:pt>
    <dgm:pt modelId="{14908242-A76A-48AE-A64E-DB25C8E90F4C}" type="pres">
      <dgm:prSet presAssocID="{2FA36327-CA99-4F6A-B5DD-521D413B1B43}" presName="rootConnector" presStyleLbl="node3" presStyleIdx="4" presStyleCnt="10"/>
      <dgm:spPr/>
    </dgm:pt>
    <dgm:pt modelId="{D421A73E-8432-4278-824A-A9F35CBBB54A}" type="pres">
      <dgm:prSet presAssocID="{2FA36327-CA99-4F6A-B5DD-521D413B1B43}" presName="hierChild4" presStyleCnt="0"/>
      <dgm:spPr/>
    </dgm:pt>
    <dgm:pt modelId="{4F0413B8-BB13-4721-B816-89988E592AAA}" type="pres">
      <dgm:prSet presAssocID="{2FA36327-CA99-4F6A-B5DD-521D413B1B43}" presName="hierChild5" presStyleCnt="0"/>
      <dgm:spPr/>
    </dgm:pt>
    <dgm:pt modelId="{D4A586F2-F800-46F7-9386-F50B3EC78604}" type="pres">
      <dgm:prSet presAssocID="{0A2488BE-41F9-409C-976F-7FA80054E0D6}" presName="Name37" presStyleLbl="parChTrans1D3" presStyleIdx="5" presStyleCnt="10"/>
      <dgm:spPr/>
    </dgm:pt>
    <dgm:pt modelId="{3FBAA7DC-E2F8-4547-8527-680BC563C9F3}" type="pres">
      <dgm:prSet presAssocID="{97A6CCB1-7E6A-4C22-9095-FC1A0B624024}" presName="hierRoot2" presStyleCnt="0">
        <dgm:presLayoutVars>
          <dgm:hierBranch val="init"/>
        </dgm:presLayoutVars>
      </dgm:prSet>
      <dgm:spPr/>
    </dgm:pt>
    <dgm:pt modelId="{B176621E-DDC5-4047-8991-AC8A71FC41F2}" type="pres">
      <dgm:prSet presAssocID="{97A6CCB1-7E6A-4C22-9095-FC1A0B624024}" presName="rootComposite" presStyleCnt="0"/>
      <dgm:spPr/>
    </dgm:pt>
    <dgm:pt modelId="{BEEF43F8-77DF-4BEF-A17B-8A266DF2D38F}" type="pres">
      <dgm:prSet presAssocID="{97A6CCB1-7E6A-4C22-9095-FC1A0B624024}" presName="rootText" presStyleLbl="node3" presStyleIdx="5" presStyleCnt="10" custLinFactNeighborX="-44722" custLinFactNeighborY="100">
        <dgm:presLayoutVars>
          <dgm:chPref val="3"/>
        </dgm:presLayoutVars>
      </dgm:prSet>
      <dgm:spPr/>
    </dgm:pt>
    <dgm:pt modelId="{1215083C-CEB4-486F-AAEC-CBAF2238881C}" type="pres">
      <dgm:prSet presAssocID="{97A6CCB1-7E6A-4C22-9095-FC1A0B624024}" presName="rootConnector" presStyleLbl="node3" presStyleIdx="5" presStyleCnt="10"/>
      <dgm:spPr/>
    </dgm:pt>
    <dgm:pt modelId="{8E0DC667-BDC1-4B8A-B61F-646EDFAFC29B}" type="pres">
      <dgm:prSet presAssocID="{97A6CCB1-7E6A-4C22-9095-FC1A0B624024}" presName="hierChild4" presStyleCnt="0"/>
      <dgm:spPr/>
    </dgm:pt>
    <dgm:pt modelId="{BF129CD9-499B-4028-B00A-4A05068D88D6}" type="pres">
      <dgm:prSet presAssocID="{97A6CCB1-7E6A-4C22-9095-FC1A0B624024}" presName="hierChild5" presStyleCnt="0"/>
      <dgm:spPr/>
    </dgm:pt>
    <dgm:pt modelId="{4B8FAD81-8006-4BF1-9599-152A34855001}" type="pres">
      <dgm:prSet presAssocID="{BEA0552F-7C77-4CDE-85D3-708AD1A14619}" presName="hierChild5" presStyleCnt="0"/>
      <dgm:spPr/>
    </dgm:pt>
    <dgm:pt modelId="{52970560-E4A8-48B7-BFA7-FC8E4C509969}" type="pres">
      <dgm:prSet presAssocID="{34967EF8-7953-475F-B501-826D1CB31E58}" presName="Name37" presStyleLbl="parChTrans1D2" presStyleIdx="2" presStyleCnt="5"/>
      <dgm:spPr/>
    </dgm:pt>
    <dgm:pt modelId="{B74147BA-DF77-4794-82DA-1A617203570A}" type="pres">
      <dgm:prSet presAssocID="{B0860D4C-F5A2-4FE3-A038-3AE6739CB2F8}" presName="hierRoot2" presStyleCnt="0">
        <dgm:presLayoutVars>
          <dgm:hierBranch val="init"/>
        </dgm:presLayoutVars>
      </dgm:prSet>
      <dgm:spPr/>
    </dgm:pt>
    <dgm:pt modelId="{3EC8E579-D573-48BE-9360-88A797858CAC}" type="pres">
      <dgm:prSet presAssocID="{B0860D4C-F5A2-4FE3-A038-3AE6739CB2F8}" presName="rootComposite" presStyleCnt="0"/>
      <dgm:spPr/>
    </dgm:pt>
    <dgm:pt modelId="{49E54C8C-F3AB-4587-9714-9F87463F06FF}" type="pres">
      <dgm:prSet presAssocID="{B0860D4C-F5A2-4FE3-A038-3AE6739CB2F8}" presName="rootText" presStyleLbl="node2" presStyleIdx="2" presStyleCnt="5" custLinFactNeighborX="2000" custLinFactNeighborY="4613">
        <dgm:presLayoutVars>
          <dgm:chPref val="3"/>
        </dgm:presLayoutVars>
      </dgm:prSet>
      <dgm:spPr/>
    </dgm:pt>
    <dgm:pt modelId="{DA0D333D-0134-4B90-A57A-A9DA8AE0286F}" type="pres">
      <dgm:prSet presAssocID="{B0860D4C-F5A2-4FE3-A038-3AE6739CB2F8}" presName="rootConnector" presStyleLbl="node2" presStyleIdx="2" presStyleCnt="5"/>
      <dgm:spPr/>
    </dgm:pt>
    <dgm:pt modelId="{1F44F630-7EC6-41EC-9A90-A461EB4967E6}" type="pres">
      <dgm:prSet presAssocID="{B0860D4C-F5A2-4FE3-A038-3AE6739CB2F8}" presName="hierChild4" presStyleCnt="0"/>
      <dgm:spPr/>
    </dgm:pt>
    <dgm:pt modelId="{2C1B65B8-CDA7-4851-A1F5-48D7ADA089D3}" type="pres">
      <dgm:prSet presAssocID="{B659153B-63BE-46CE-AB23-2033A37DCD8F}" presName="Name37" presStyleLbl="parChTrans1D3" presStyleIdx="6" presStyleCnt="10"/>
      <dgm:spPr/>
    </dgm:pt>
    <dgm:pt modelId="{B6ABE7FB-89AD-48DC-868B-70741061E625}" type="pres">
      <dgm:prSet presAssocID="{54CEC939-277C-4048-B728-19C476DAB1BD}" presName="hierRoot2" presStyleCnt="0">
        <dgm:presLayoutVars>
          <dgm:hierBranch val="init"/>
        </dgm:presLayoutVars>
      </dgm:prSet>
      <dgm:spPr/>
    </dgm:pt>
    <dgm:pt modelId="{C0F3405C-D309-4381-BC52-C5310855070C}" type="pres">
      <dgm:prSet presAssocID="{54CEC939-277C-4048-B728-19C476DAB1BD}" presName="rootComposite" presStyleCnt="0"/>
      <dgm:spPr/>
    </dgm:pt>
    <dgm:pt modelId="{AC803F9E-52EA-4D48-B82B-6E5E58823777}" type="pres">
      <dgm:prSet presAssocID="{54CEC939-277C-4048-B728-19C476DAB1BD}" presName="rootText" presStyleLbl="node3" presStyleIdx="6" presStyleCnt="10" custLinFactNeighborX="11419" custLinFactNeighborY="16605">
        <dgm:presLayoutVars>
          <dgm:chPref val="3"/>
        </dgm:presLayoutVars>
      </dgm:prSet>
      <dgm:spPr/>
    </dgm:pt>
    <dgm:pt modelId="{AFE7DCEF-11E9-40CC-8ACB-6B9B6EBDA626}" type="pres">
      <dgm:prSet presAssocID="{54CEC939-277C-4048-B728-19C476DAB1BD}" presName="rootConnector" presStyleLbl="node3" presStyleIdx="6" presStyleCnt="10"/>
      <dgm:spPr/>
    </dgm:pt>
    <dgm:pt modelId="{26D01FCB-5FD7-4A07-A871-C8D827D8431F}" type="pres">
      <dgm:prSet presAssocID="{54CEC939-277C-4048-B728-19C476DAB1BD}" presName="hierChild4" presStyleCnt="0"/>
      <dgm:spPr/>
    </dgm:pt>
    <dgm:pt modelId="{B672CE2A-E399-412C-8AB1-0902994DADE4}" type="pres">
      <dgm:prSet presAssocID="{54CEC939-277C-4048-B728-19C476DAB1BD}" presName="hierChild5" presStyleCnt="0"/>
      <dgm:spPr/>
    </dgm:pt>
    <dgm:pt modelId="{088EAED6-B0E4-4B45-B70A-99EABA5D8DD8}" type="pres">
      <dgm:prSet presAssocID="{6BFEAC41-CCFC-44BC-9E9F-2AA96EE77532}" presName="Name37" presStyleLbl="parChTrans1D3" presStyleIdx="7" presStyleCnt="10"/>
      <dgm:spPr/>
    </dgm:pt>
    <dgm:pt modelId="{2C237F65-FAA1-4992-BE7C-391B91736E98}" type="pres">
      <dgm:prSet presAssocID="{D21401D8-03EE-463A-B25C-06B5FC189655}" presName="hierRoot2" presStyleCnt="0">
        <dgm:presLayoutVars>
          <dgm:hierBranch val="init"/>
        </dgm:presLayoutVars>
      </dgm:prSet>
      <dgm:spPr/>
    </dgm:pt>
    <dgm:pt modelId="{1D9F103A-4F43-4C66-A3B8-8A4EFF71CCB7}" type="pres">
      <dgm:prSet presAssocID="{D21401D8-03EE-463A-B25C-06B5FC189655}" presName="rootComposite" presStyleCnt="0"/>
      <dgm:spPr/>
    </dgm:pt>
    <dgm:pt modelId="{543DC9F1-FF60-4975-964C-AF0CF827B583}" type="pres">
      <dgm:prSet presAssocID="{D21401D8-03EE-463A-B25C-06B5FC189655}" presName="rootText" presStyleLbl="node3" presStyleIdx="7" presStyleCnt="10" custLinFactNeighborX="13974" custLinFactNeighborY="5110">
        <dgm:presLayoutVars>
          <dgm:chPref val="3"/>
        </dgm:presLayoutVars>
      </dgm:prSet>
      <dgm:spPr/>
    </dgm:pt>
    <dgm:pt modelId="{C507A1B5-283A-44AD-8F0A-0CFFADB3C409}" type="pres">
      <dgm:prSet presAssocID="{D21401D8-03EE-463A-B25C-06B5FC189655}" presName="rootConnector" presStyleLbl="node3" presStyleIdx="7" presStyleCnt="10"/>
      <dgm:spPr/>
    </dgm:pt>
    <dgm:pt modelId="{A2E0ECC9-BE3C-434E-AA25-61145C0713D6}" type="pres">
      <dgm:prSet presAssocID="{D21401D8-03EE-463A-B25C-06B5FC189655}" presName="hierChild4" presStyleCnt="0"/>
      <dgm:spPr/>
    </dgm:pt>
    <dgm:pt modelId="{0E33C4BA-9B49-462D-8341-5D32C466C97B}" type="pres">
      <dgm:prSet presAssocID="{D21401D8-03EE-463A-B25C-06B5FC189655}" presName="hierChild5" presStyleCnt="0"/>
      <dgm:spPr/>
    </dgm:pt>
    <dgm:pt modelId="{7489B656-61F8-4846-9BAE-E87A75A31552}" type="pres">
      <dgm:prSet presAssocID="{B0860D4C-F5A2-4FE3-A038-3AE6739CB2F8}" presName="hierChild5" presStyleCnt="0"/>
      <dgm:spPr/>
    </dgm:pt>
    <dgm:pt modelId="{493BF5EF-EFA2-43EB-991B-044634F25142}" type="pres">
      <dgm:prSet presAssocID="{B357E26B-8DAE-4DEC-B574-7E48EB07337C}" presName="Name37" presStyleLbl="parChTrans1D2" presStyleIdx="3" presStyleCnt="5"/>
      <dgm:spPr/>
    </dgm:pt>
    <dgm:pt modelId="{8C92013C-3E1F-407F-9688-7E80FEC36F19}" type="pres">
      <dgm:prSet presAssocID="{EC080B6B-E47C-4BF9-B00C-20D3671EA1F0}" presName="hierRoot2" presStyleCnt="0">
        <dgm:presLayoutVars>
          <dgm:hierBranch val="init"/>
        </dgm:presLayoutVars>
      </dgm:prSet>
      <dgm:spPr/>
    </dgm:pt>
    <dgm:pt modelId="{EEE43C12-43B5-49E3-9CD8-5DBFEB9E8573}" type="pres">
      <dgm:prSet presAssocID="{EC080B6B-E47C-4BF9-B00C-20D3671EA1F0}" presName="rootComposite" presStyleCnt="0"/>
      <dgm:spPr/>
    </dgm:pt>
    <dgm:pt modelId="{A890B05D-536C-46F9-9E95-31695FDE5EB0}" type="pres">
      <dgm:prSet presAssocID="{EC080B6B-E47C-4BF9-B00C-20D3671EA1F0}" presName="rootText" presStyleLbl="node2" presStyleIdx="3" presStyleCnt="5" custLinFactNeighborX="47634" custLinFactNeighborY="2555">
        <dgm:presLayoutVars>
          <dgm:chPref val="3"/>
        </dgm:presLayoutVars>
      </dgm:prSet>
      <dgm:spPr/>
    </dgm:pt>
    <dgm:pt modelId="{3700C6C7-C3F1-48F4-BD7B-D9782A08B82C}" type="pres">
      <dgm:prSet presAssocID="{EC080B6B-E47C-4BF9-B00C-20D3671EA1F0}" presName="rootConnector" presStyleLbl="node2" presStyleIdx="3" presStyleCnt="5"/>
      <dgm:spPr/>
    </dgm:pt>
    <dgm:pt modelId="{EB2F7A44-9CAB-4B59-B295-5B2533846AEB}" type="pres">
      <dgm:prSet presAssocID="{EC080B6B-E47C-4BF9-B00C-20D3671EA1F0}" presName="hierChild4" presStyleCnt="0"/>
      <dgm:spPr/>
    </dgm:pt>
    <dgm:pt modelId="{310907B5-3FFB-45AD-8E29-AD91FE0D6DAE}" type="pres">
      <dgm:prSet presAssocID="{39EB9581-51FF-4520-A97A-1379E46BC6ED}" presName="Name37" presStyleLbl="parChTrans1D3" presStyleIdx="8" presStyleCnt="10"/>
      <dgm:spPr/>
    </dgm:pt>
    <dgm:pt modelId="{71B8C2C0-1D21-4410-88E5-0475E1302ADB}" type="pres">
      <dgm:prSet presAssocID="{34F3D25F-2E55-4067-959A-ACF4DA67A12D}" presName="hierRoot2" presStyleCnt="0">
        <dgm:presLayoutVars>
          <dgm:hierBranch val="init"/>
        </dgm:presLayoutVars>
      </dgm:prSet>
      <dgm:spPr/>
    </dgm:pt>
    <dgm:pt modelId="{2CC82E3F-90E0-4C78-A2E0-E3F7EAAD6F96}" type="pres">
      <dgm:prSet presAssocID="{34F3D25F-2E55-4067-959A-ACF4DA67A12D}" presName="rootComposite" presStyleCnt="0"/>
      <dgm:spPr/>
    </dgm:pt>
    <dgm:pt modelId="{EF17B002-D8AA-4B9F-815F-B2EE0B31FFE1}" type="pres">
      <dgm:prSet presAssocID="{34F3D25F-2E55-4067-959A-ACF4DA67A12D}" presName="rootText" presStyleLbl="node3" presStyleIdx="8" presStyleCnt="10" custLinFactNeighborX="47261" custLinFactNeighborY="12773">
        <dgm:presLayoutVars>
          <dgm:chPref val="3"/>
        </dgm:presLayoutVars>
      </dgm:prSet>
      <dgm:spPr/>
    </dgm:pt>
    <dgm:pt modelId="{02CB6655-A0D0-44B0-9FD0-A59376FAD88D}" type="pres">
      <dgm:prSet presAssocID="{34F3D25F-2E55-4067-959A-ACF4DA67A12D}" presName="rootConnector" presStyleLbl="node3" presStyleIdx="8" presStyleCnt="10"/>
      <dgm:spPr/>
    </dgm:pt>
    <dgm:pt modelId="{787F7BFC-67CA-40AC-BC50-BD22354CD630}" type="pres">
      <dgm:prSet presAssocID="{34F3D25F-2E55-4067-959A-ACF4DA67A12D}" presName="hierChild4" presStyleCnt="0"/>
      <dgm:spPr/>
    </dgm:pt>
    <dgm:pt modelId="{8EE21C0A-AD36-4D7B-BD93-2A6CA30B9B46}" type="pres">
      <dgm:prSet presAssocID="{34F3D25F-2E55-4067-959A-ACF4DA67A12D}" presName="hierChild5" presStyleCnt="0"/>
      <dgm:spPr/>
    </dgm:pt>
    <dgm:pt modelId="{89704422-300F-468C-B8C3-7FE1EC0C8144}" type="pres">
      <dgm:prSet presAssocID="{EC080B6B-E47C-4BF9-B00C-20D3671EA1F0}" presName="hierChild5" presStyleCnt="0"/>
      <dgm:spPr/>
    </dgm:pt>
    <dgm:pt modelId="{98112DBB-CB8C-4D6C-A5B9-9D2B021F3CFF}" type="pres">
      <dgm:prSet presAssocID="{0B3EF5B0-5AF0-4A5D-9129-21FEE5080755}" presName="Name37" presStyleLbl="parChTrans1D2" presStyleIdx="4" presStyleCnt="5"/>
      <dgm:spPr/>
    </dgm:pt>
    <dgm:pt modelId="{6355F125-BABD-490D-9CD1-DDB9F4352D04}" type="pres">
      <dgm:prSet presAssocID="{82B76CE7-267E-4C86-9DD1-D083C56A0CF3}" presName="hierRoot2" presStyleCnt="0">
        <dgm:presLayoutVars>
          <dgm:hierBranch val="init"/>
        </dgm:presLayoutVars>
      </dgm:prSet>
      <dgm:spPr/>
    </dgm:pt>
    <dgm:pt modelId="{503EE9FA-6DC6-48D2-850E-1257DF4E810E}" type="pres">
      <dgm:prSet presAssocID="{82B76CE7-267E-4C86-9DD1-D083C56A0CF3}" presName="rootComposite" presStyleCnt="0"/>
      <dgm:spPr/>
    </dgm:pt>
    <dgm:pt modelId="{4E7DEB0B-CD36-460D-BF7D-E2D9CEF46EA5}" type="pres">
      <dgm:prSet presAssocID="{82B76CE7-267E-4C86-9DD1-D083C56A0CF3}" presName="rootText" presStyleLbl="node2" presStyleIdx="4" presStyleCnt="5" custLinFactNeighborX="80514" custLinFactNeighborY="-1522">
        <dgm:presLayoutVars>
          <dgm:chPref val="3"/>
        </dgm:presLayoutVars>
      </dgm:prSet>
      <dgm:spPr/>
    </dgm:pt>
    <dgm:pt modelId="{79852E92-6937-4B1B-A776-1126C8ADCCAC}" type="pres">
      <dgm:prSet presAssocID="{82B76CE7-267E-4C86-9DD1-D083C56A0CF3}" presName="rootConnector" presStyleLbl="node2" presStyleIdx="4" presStyleCnt="5"/>
      <dgm:spPr/>
    </dgm:pt>
    <dgm:pt modelId="{2AA3D07F-FACC-4B09-91A4-E808CCB4A1CC}" type="pres">
      <dgm:prSet presAssocID="{82B76CE7-267E-4C86-9DD1-D083C56A0CF3}" presName="hierChild4" presStyleCnt="0"/>
      <dgm:spPr/>
    </dgm:pt>
    <dgm:pt modelId="{10723AE9-7FCF-45E3-9CBA-9F761EC1B94D}" type="pres">
      <dgm:prSet presAssocID="{0709EB14-A909-49EE-A1F6-B8ACCE8A6E47}" presName="Name37" presStyleLbl="parChTrans1D3" presStyleIdx="9" presStyleCnt="10"/>
      <dgm:spPr/>
    </dgm:pt>
    <dgm:pt modelId="{5759C946-F49A-4DCD-9AAC-F88C3DD5CEB7}" type="pres">
      <dgm:prSet presAssocID="{471E8A3D-0412-4888-BDDC-4650B60A0162}" presName="hierRoot2" presStyleCnt="0">
        <dgm:presLayoutVars>
          <dgm:hierBranch val="init"/>
        </dgm:presLayoutVars>
      </dgm:prSet>
      <dgm:spPr/>
    </dgm:pt>
    <dgm:pt modelId="{3C062932-1FD2-4567-BEAB-6B7D2D635506}" type="pres">
      <dgm:prSet presAssocID="{471E8A3D-0412-4888-BDDC-4650B60A0162}" presName="rootComposite" presStyleCnt="0"/>
      <dgm:spPr/>
    </dgm:pt>
    <dgm:pt modelId="{945C9633-C9B5-406E-B1E5-AB7C6CEBD8BF}" type="pres">
      <dgm:prSet presAssocID="{471E8A3D-0412-4888-BDDC-4650B60A0162}" presName="rootText" presStyleLbl="node3" presStyleIdx="9" presStyleCnt="10" custLinFactNeighborX="81289" custLinFactNeighborY="20193">
        <dgm:presLayoutVars>
          <dgm:chPref val="3"/>
        </dgm:presLayoutVars>
      </dgm:prSet>
      <dgm:spPr/>
    </dgm:pt>
    <dgm:pt modelId="{799A57CE-B0E7-44E1-8A7C-0FC040BABD60}" type="pres">
      <dgm:prSet presAssocID="{471E8A3D-0412-4888-BDDC-4650B60A0162}" presName="rootConnector" presStyleLbl="node3" presStyleIdx="9" presStyleCnt="10"/>
      <dgm:spPr/>
    </dgm:pt>
    <dgm:pt modelId="{9763DE75-AE00-49A1-8448-55F48E0C66CA}" type="pres">
      <dgm:prSet presAssocID="{471E8A3D-0412-4888-BDDC-4650B60A0162}" presName="hierChild4" presStyleCnt="0"/>
      <dgm:spPr/>
    </dgm:pt>
    <dgm:pt modelId="{3474DF8C-134F-41DC-84D7-6EB6910502F3}" type="pres">
      <dgm:prSet presAssocID="{471E8A3D-0412-4888-BDDC-4650B60A0162}" presName="hierChild5" presStyleCnt="0"/>
      <dgm:spPr/>
    </dgm:pt>
    <dgm:pt modelId="{B79453F7-7CF3-450D-AF1B-7CD80D67F752}" type="pres">
      <dgm:prSet presAssocID="{82B76CE7-267E-4C86-9DD1-D083C56A0CF3}" presName="hierChild5" presStyleCnt="0"/>
      <dgm:spPr/>
    </dgm:pt>
    <dgm:pt modelId="{B2B7E533-9A46-43E4-95C3-D46AD66363B7}" type="pres">
      <dgm:prSet presAssocID="{89448955-38CC-44B4-9AE1-C2203D300AA9}" presName="hierChild3" presStyleCnt="0"/>
      <dgm:spPr/>
    </dgm:pt>
  </dgm:ptLst>
  <dgm:cxnLst>
    <dgm:cxn modelId="{DD661103-635E-4E06-9D7F-3FBFF396C690}" type="presOf" srcId="{D21401D8-03EE-463A-B25C-06B5FC189655}" destId="{543DC9F1-FF60-4975-964C-AF0CF827B583}" srcOrd="0" destOrd="0" presId="urn:microsoft.com/office/officeart/2005/8/layout/orgChart1"/>
    <dgm:cxn modelId="{1E9A5904-2E97-4D10-8F88-CFFB68D26F44}" type="presOf" srcId="{B0860D4C-F5A2-4FE3-A038-3AE6739CB2F8}" destId="{49E54C8C-F3AB-4587-9714-9F87463F06FF}" srcOrd="0" destOrd="0" presId="urn:microsoft.com/office/officeart/2005/8/layout/orgChart1"/>
    <dgm:cxn modelId="{C6707A05-1D74-4F93-A496-F286DF265388}" type="presOf" srcId="{9A89BBE0-C7CA-424F-B4CD-F8715AA66FEC}" destId="{A6C9AA09-511A-4B42-9DAF-4E44EB5CBF4E}" srcOrd="0" destOrd="0" presId="urn:microsoft.com/office/officeart/2005/8/layout/orgChart1"/>
    <dgm:cxn modelId="{E7C0E207-BDEA-4BB3-9FB5-22874837897A}" srcId="{F23A4E3D-CF8F-4FFC-85E5-7BAF190C36D0}" destId="{89448955-38CC-44B4-9AE1-C2203D300AA9}" srcOrd="0" destOrd="0" parTransId="{6CDD0B7F-0B2C-4E6A-B0F7-EACF7AA80D1F}" sibTransId="{927F9015-BF08-4B15-B4BC-60AE7723CB75}"/>
    <dgm:cxn modelId="{7E493C0C-2F96-4C80-BE99-54524DD480F8}" srcId="{B0860D4C-F5A2-4FE3-A038-3AE6739CB2F8}" destId="{54CEC939-277C-4048-B728-19C476DAB1BD}" srcOrd="0" destOrd="0" parTransId="{B659153B-63BE-46CE-AB23-2033A37DCD8F}" sibTransId="{E44ECD72-FDEB-4693-9552-E3B7BD1ED1F1}"/>
    <dgm:cxn modelId="{19931A12-5FC7-4BCC-ACC0-915C1D872DA8}" type="presOf" srcId="{34F3D25F-2E55-4067-959A-ACF4DA67A12D}" destId="{02CB6655-A0D0-44B0-9FD0-A59376FAD88D}" srcOrd="1" destOrd="0" presId="urn:microsoft.com/office/officeart/2005/8/layout/orgChart1"/>
    <dgm:cxn modelId="{4D89FF13-B97F-450D-B49A-6B375BABB7A5}" type="presOf" srcId="{6EE4B883-E573-4421-97E5-D8AA25BC89AA}" destId="{2D56B674-C19A-4ABD-B9B3-F3B80163672B}" srcOrd="0" destOrd="0" presId="urn:microsoft.com/office/officeart/2005/8/layout/orgChart1"/>
    <dgm:cxn modelId="{3E1B0C16-A139-4789-8E73-65E15F3313DB}" type="presOf" srcId="{D21401D8-03EE-463A-B25C-06B5FC189655}" destId="{C507A1B5-283A-44AD-8F0A-0CFFADB3C409}" srcOrd="1" destOrd="0" presId="urn:microsoft.com/office/officeart/2005/8/layout/orgChart1"/>
    <dgm:cxn modelId="{EFC57B22-84A9-47C1-AFD8-DB2D26E6A02A}" type="presOf" srcId="{471E8A3D-0412-4888-BDDC-4650B60A0162}" destId="{945C9633-C9B5-406E-B1E5-AB7C6CEBD8BF}" srcOrd="0" destOrd="0" presId="urn:microsoft.com/office/officeart/2005/8/layout/orgChart1"/>
    <dgm:cxn modelId="{D7007E27-B641-42B2-8F68-6C1D34D86117}" type="presOf" srcId="{8F52081D-1F31-41EF-B85D-3BD0B9C73943}" destId="{F1EAEC0C-011A-402C-BF1C-B79D18DA3015}" srcOrd="1" destOrd="0" presId="urn:microsoft.com/office/officeart/2005/8/layout/orgChart1"/>
    <dgm:cxn modelId="{EB1F9B2E-8978-48C6-9225-9AE14514B032}" type="presOf" srcId="{EC080B6B-E47C-4BF9-B00C-20D3671EA1F0}" destId="{3700C6C7-C3F1-48F4-BD7B-D9782A08B82C}" srcOrd="1" destOrd="0" presId="urn:microsoft.com/office/officeart/2005/8/layout/orgChart1"/>
    <dgm:cxn modelId="{9B5DF32F-E822-4600-98EB-3CB53EBD08E4}" type="presOf" srcId="{34F3D25F-2E55-4067-959A-ACF4DA67A12D}" destId="{EF17B002-D8AA-4B9F-815F-B2EE0B31FFE1}" srcOrd="0" destOrd="0" presId="urn:microsoft.com/office/officeart/2005/8/layout/orgChart1"/>
    <dgm:cxn modelId="{48A8C736-6018-4C21-8983-96351FEFF2ED}" srcId="{89448955-38CC-44B4-9AE1-C2203D300AA9}" destId="{8F52081D-1F31-41EF-B85D-3BD0B9C73943}" srcOrd="0" destOrd="0" parTransId="{6EE4B883-E573-4421-97E5-D8AA25BC89AA}" sibTransId="{CE13CF27-1F0D-4FF3-AAA4-CAC86B0652D9}"/>
    <dgm:cxn modelId="{EE99C936-BB1E-4F6F-8305-9507C9116EE2}" type="presOf" srcId="{34967EF8-7953-475F-B501-826D1CB31E58}" destId="{52970560-E4A8-48B7-BFA7-FC8E4C509969}" srcOrd="0" destOrd="0" presId="urn:microsoft.com/office/officeart/2005/8/layout/orgChart1"/>
    <dgm:cxn modelId="{F858EC37-4CE9-4F08-89D2-B18ADFCABDF4}" srcId="{89448955-38CC-44B4-9AE1-C2203D300AA9}" destId="{BEA0552F-7C77-4CDE-85D3-708AD1A14619}" srcOrd="1" destOrd="0" parTransId="{358044DA-B012-4215-9130-4442A22BCA33}" sibTransId="{682F9DF3-9396-4D53-91AB-3BD5D99CEF55}"/>
    <dgm:cxn modelId="{B8472E3A-CFB7-4303-9D4F-C162DF988EF3}" type="presOf" srcId="{89448955-38CC-44B4-9AE1-C2203D300AA9}" destId="{733E7F8D-91A6-49D0-91D3-34EC11790FD6}" srcOrd="1" destOrd="0" presId="urn:microsoft.com/office/officeart/2005/8/layout/orgChart1"/>
    <dgm:cxn modelId="{E114095B-1EDD-4927-B2C8-0E45B49DF5FB}" srcId="{89448955-38CC-44B4-9AE1-C2203D300AA9}" destId="{82B76CE7-267E-4C86-9DD1-D083C56A0CF3}" srcOrd="4" destOrd="0" parTransId="{0B3EF5B0-5AF0-4A5D-9129-21FEE5080755}" sibTransId="{226B15C2-A4B6-4A17-880B-0C2E180D5E3D}"/>
    <dgm:cxn modelId="{3B3B8960-2452-4767-8C70-FE7C362FD39A}" type="presOf" srcId="{783F092E-61E2-4D45-B174-B67730C34FBE}" destId="{EC60AC49-AA5E-426F-A90A-8E4A7B5A721D}" srcOrd="0" destOrd="0" presId="urn:microsoft.com/office/officeart/2005/8/layout/orgChart1"/>
    <dgm:cxn modelId="{22593162-A56E-4665-9B3B-E5DED46995CF}" type="presOf" srcId="{02415962-477A-465A-99B3-4A3540149C17}" destId="{413D91AD-4C30-4279-A6F9-F8962D1713BF}" srcOrd="0" destOrd="0" presId="urn:microsoft.com/office/officeart/2005/8/layout/orgChart1"/>
    <dgm:cxn modelId="{895D2A44-2D57-406F-A65F-43A1B5B3D6EC}" srcId="{89448955-38CC-44B4-9AE1-C2203D300AA9}" destId="{EC080B6B-E47C-4BF9-B00C-20D3671EA1F0}" srcOrd="3" destOrd="0" parTransId="{B357E26B-8DAE-4DEC-B574-7E48EB07337C}" sibTransId="{06D4336C-F053-4D50-A1F1-CB95576A1204}"/>
    <dgm:cxn modelId="{7773AB64-7014-4BFE-8DA5-02276DFCE979}" type="presOf" srcId="{54CEC939-277C-4048-B728-19C476DAB1BD}" destId="{AFE7DCEF-11E9-40CC-8ACB-6B9B6EBDA626}" srcOrd="1" destOrd="0" presId="urn:microsoft.com/office/officeart/2005/8/layout/orgChart1"/>
    <dgm:cxn modelId="{B5913966-26CB-4CC7-B0A1-E2F788BD3E8C}" type="presOf" srcId="{B357E26B-8DAE-4DEC-B574-7E48EB07337C}" destId="{493BF5EF-EFA2-43EB-991B-044634F25142}" srcOrd="0" destOrd="0" presId="urn:microsoft.com/office/officeart/2005/8/layout/orgChart1"/>
    <dgm:cxn modelId="{ED4A7C47-EE1B-4D8D-B4F3-1A0521E0E2DC}" type="presOf" srcId="{8F52081D-1F31-41EF-B85D-3BD0B9C73943}" destId="{2C54278C-D6A4-49CC-AB46-B26EFEEAEAA1}" srcOrd="0" destOrd="0" presId="urn:microsoft.com/office/officeart/2005/8/layout/orgChart1"/>
    <dgm:cxn modelId="{53580D48-21F3-46D4-B31A-34050BCCDA33}" srcId="{8F52081D-1F31-41EF-B85D-3BD0B9C73943}" destId="{CBEF451C-002C-4F8A-B8B8-CE133B2DE466}" srcOrd="1" destOrd="0" parTransId="{4FACE287-6892-4366-8E3F-6DADBB0223D7}" sibTransId="{4BB53C82-2A42-4C50-B5F3-D64E646843B5}"/>
    <dgm:cxn modelId="{7DC07F48-4DDF-4482-B261-F67C8745C18E}" type="presOf" srcId="{4FACE287-6892-4366-8E3F-6DADBB0223D7}" destId="{DF0D2AA3-77AB-419C-9D23-326F9D37C5D4}" srcOrd="0" destOrd="0" presId="urn:microsoft.com/office/officeart/2005/8/layout/orgChart1"/>
    <dgm:cxn modelId="{DB1B3669-CC93-4D55-8820-BD7AA7F487FB}" srcId="{8F52081D-1F31-41EF-B85D-3BD0B9C73943}" destId="{02415962-477A-465A-99B3-4A3540149C17}" srcOrd="2" destOrd="0" parTransId="{783F092E-61E2-4D45-B174-B67730C34FBE}" sibTransId="{DFC88FEB-3B93-4A70-9394-5D1DD21B96DF}"/>
    <dgm:cxn modelId="{5AD6FC4B-479D-407A-AC45-5E6E81587D95}" type="presOf" srcId="{02415962-477A-465A-99B3-4A3540149C17}" destId="{EFEC9B66-4E9F-42D5-8998-8D5F36A6917D}" srcOrd="1" destOrd="0" presId="urn:microsoft.com/office/officeart/2005/8/layout/orgChart1"/>
    <dgm:cxn modelId="{0B7A474C-EAC8-43B2-9BF2-DF6425B712F4}" srcId="{BEA0552F-7C77-4CDE-85D3-708AD1A14619}" destId="{97A6CCB1-7E6A-4C22-9095-FC1A0B624024}" srcOrd="2" destOrd="0" parTransId="{0A2488BE-41F9-409C-976F-7FA80054E0D6}" sibTransId="{26228CA6-D141-4EE8-8B5A-A51CB20F2DA6}"/>
    <dgm:cxn modelId="{D9A8D14D-9374-4EBA-B00E-265920486FFF}" type="presOf" srcId="{0709EB14-A909-49EE-A1F6-B8ACCE8A6E47}" destId="{10723AE9-7FCF-45E3-9CBA-9F761EC1B94D}" srcOrd="0" destOrd="0" presId="urn:microsoft.com/office/officeart/2005/8/layout/orgChart1"/>
    <dgm:cxn modelId="{8AC83F4E-88A8-4D73-AA60-25E3D5C8E568}" type="presOf" srcId="{0A2488BE-41F9-409C-976F-7FA80054E0D6}" destId="{D4A586F2-F800-46F7-9386-F50B3EC78604}" srcOrd="0" destOrd="0" presId="urn:microsoft.com/office/officeart/2005/8/layout/orgChart1"/>
    <dgm:cxn modelId="{023A4770-61E6-437A-ACFA-EE3FE1C570D0}" type="presOf" srcId="{82B76CE7-267E-4C86-9DD1-D083C56A0CF3}" destId="{79852E92-6937-4B1B-A776-1126C8ADCCAC}" srcOrd="1" destOrd="0" presId="urn:microsoft.com/office/officeart/2005/8/layout/orgChart1"/>
    <dgm:cxn modelId="{561F7E71-C7E3-49AB-8D28-07EA165EE92F}" srcId="{82B76CE7-267E-4C86-9DD1-D083C56A0CF3}" destId="{471E8A3D-0412-4888-BDDC-4650B60A0162}" srcOrd="0" destOrd="0" parTransId="{0709EB14-A909-49EE-A1F6-B8ACCE8A6E47}" sibTransId="{15359F1C-1B69-4E60-A475-AE8C100AF9AF}"/>
    <dgm:cxn modelId="{F5B9D853-4E64-4849-9AD3-230A559D48C6}" srcId="{89448955-38CC-44B4-9AE1-C2203D300AA9}" destId="{B0860D4C-F5A2-4FE3-A038-3AE6739CB2F8}" srcOrd="2" destOrd="0" parTransId="{34967EF8-7953-475F-B501-826D1CB31E58}" sibTransId="{05A2C105-8E47-4D10-8A61-B0890089996D}"/>
    <dgm:cxn modelId="{F99BE873-E46E-4DCD-A06D-2C17FBA57F22}" srcId="{EC080B6B-E47C-4BF9-B00C-20D3671EA1F0}" destId="{34F3D25F-2E55-4067-959A-ACF4DA67A12D}" srcOrd="0" destOrd="0" parTransId="{39EB9581-51FF-4520-A97A-1379E46BC6ED}" sibTransId="{63C5FB7A-D745-419A-91D7-468BB85FBD78}"/>
    <dgm:cxn modelId="{B796E954-031E-4E8D-8379-302661D007AE}" type="presOf" srcId="{BEA0552F-7C77-4CDE-85D3-708AD1A14619}" destId="{AA239643-97FC-4231-914A-EE09BB29876F}" srcOrd="1" destOrd="0" presId="urn:microsoft.com/office/officeart/2005/8/layout/orgChart1"/>
    <dgm:cxn modelId="{BD5E7A76-E7D0-4D47-815A-DDBE51BE3B2D}" type="presOf" srcId="{89448955-38CC-44B4-9AE1-C2203D300AA9}" destId="{9BFD6066-5CF0-4E60-A687-521DCE7DDDF8}" srcOrd="0" destOrd="0" presId="urn:microsoft.com/office/officeart/2005/8/layout/orgChart1"/>
    <dgm:cxn modelId="{6E64827A-5DFE-478E-AEC9-6BC633453E20}" type="presOf" srcId="{82B76CE7-267E-4C86-9DD1-D083C56A0CF3}" destId="{4E7DEB0B-CD36-460D-BF7D-E2D9CEF46EA5}" srcOrd="0" destOrd="0" presId="urn:microsoft.com/office/officeart/2005/8/layout/orgChart1"/>
    <dgm:cxn modelId="{45B77580-AB29-4429-AA25-4C1011A1B06D}" srcId="{BEA0552F-7C77-4CDE-85D3-708AD1A14619}" destId="{2FA36327-CA99-4F6A-B5DD-521D413B1B43}" srcOrd="1" destOrd="0" parTransId="{1C99B740-439E-4A96-87A0-C328AC45357E}" sibTransId="{50F07964-8CFB-46B0-A0F8-0BBAF159AF70}"/>
    <dgm:cxn modelId="{CA53D889-1136-4AFA-B2D3-A09B9B8A0901}" type="presOf" srcId="{2FA36327-CA99-4F6A-B5DD-521D413B1B43}" destId="{14908242-A76A-48AE-A64E-DB25C8E90F4C}" srcOrd="1" destOrd="0" presId="urn:microsoft.com/office/officeart/2005/8/layout/orgChart1"/>
    <dgm:cxn modelId="{73C86394-FCB0-4E21-BF88-650C8308078D}" type="presOf" srcId="{54CEC939-277C-4048-B728-19C476DAB1BD}" destId="{AC803F9E-52EA-4D48-B82B-6E5E58823777}" srcOrd="0" destOrd="0" presId="urn:microsoft.com/office/officeart/2005/8/layout/orgChart1"/>
    <dgm:cxn modelId="{00A89696-CBD1-4F44-91A2-70FE663560BD}" type="presOf" srcId="{CBEF451C-002C-4F8A-B8B8-CE133B2DE466}" destId="{E01CD6BE-EF90-436B-A4FE-B01AA9811E62}" srcOrd="1" destOrd="0" presId="urn:microsoft.com/office/officeart/2005/8/layout/orgChart1"/>
    <dgm:cxn modelId="{9F145499-B4C8-4B6E-8B5F-0CC00FADECB2}" type="presOf" srcId="{2FA36327-CA99-4F6A-B5DD-521D413B1B43}" destId="{A8014437-CC62-4F5F-8DA8-5FEF458377F2}" srcOrd="0" destOrd="0" presId="urn:microsoft.com/office/officeart/2005/8/layout/orgChart1"/>
    <dgm:cxn modelId="{58B5809E-8285-407C-903E-152746A4262A}" type="presOf" srcId="{CBEF451C-002C-4F8A-B8B8-CE133B2DE466}" destId="{DC117704-7E65-4732-B80D-668AB7BE02E2}" srcOrd="0" destOrd="0" presId="urn:microsoft.com/office/officeart/2005/8/layout/orgChart1"/>
    <dgm:cxn modelId="{97A446A3-6E18-4B90-861D-D50B67237036}" type="presOf" srcId="{358044DA-B012-4215-9130-4442A22BCA33}" destId="{AAEB0403-AD2A-47DD-8C8A-EE5DCEA14D79}" srcOrd="0" destOrd="0" presId="urn:microsoft.com/office/officeart/2005/8/layout/orgChart1"/>
    <dgm:cxn modelId="{55DD9BA3-D5FE-4852-9929-E2BAACE01938}" type="presOf" srcId="{B659153B-63BE-46CE-AB23-2033A37DCD8F}" destId="{2C1B65B8-CDA7-4851-A1F5-48D7ADA089D3}" srcOrd="0" destOrd="0" presId="urn:microsoft.com/office/officeart/2005/8/layout/orgChart1"/>
    <dgm:cxn modelId="{E77142A4-E1FD-498F-B325-A9C806FEE071}" type="presOf" srcId="{EC080B6B-E47C-4BF9-B00C-20D3671EA1F0}" destId="{A890B05D-536C-46F9-9E95-31695FDE5EB0}" srcOrd="0" destOrd="0" presId="urn:microsoft.com/office/officeart/2005/8/layout/orgChart1"/>
    <dgm:cxn modelId="{1DACEBA5-D8A7-498D-94BD-43E1497C1D20}" srcId="{8F52081D-1F31-41EF-B85D-3BD0B9C73943}" destId="{9A89BBE0-C7CA-424F-B4CD-F8715AA66FEC}" srcOrd="0" destOrd="0" parTransId="{6B1D037D-23E8-463A-8F4D-236990C4CB5D}" sibTransId="{675BEA08-768B-4BC3-82ED-3C43FD0FE5DE}"/>
    <dgm:cxn modelId="{D167ADA8-DDC4-47FA-8864-2401C2B5B1DC}" srcId="{BEA0552F-7C77-4CDE-85D3-708AD1A14619}" destId="{918BAD50-96A9-4B34-AF09-B34997CA4C14}" srcOrd="0" destOrd="0" parTransId="{5FC43921-9CB9-438E-89B8-115B5C7332F0}" sibTransId="{D9428D81-0D1E-4E0C-A2D0-CC3983CAA96B}"/>
    <dgm:cxn modelId="{4D8069A9-A0BE-43C9-B196-737497DAAE67}" type="presOf" srcId="{5FC43921-9CB9-438E-89B8-115B5C7332F0}" destId="{F72AC698-7D07-440D-B1B0-FEE8B5B70E8D}" srcOrd="0" destOrd="0" presId="urn:microsoft.com/office/officeart/2005/8/layout/orgChart1"/>
    <dgm:cxn modelId="{7C4C88AE-A1BD-4841-AC27-9CEC45FC85AF}" type="presOf" srcId="{6BFEAC41-CCFC-44BC-9E9F-2AA96EE77532}" destId="{088EAED6-B0E4-4B45-B70A-99EABA5D8DD8}" srcOrd="0" destOrd="0" presId="urn:microsoft.com/office/officeart/2005/8/layout/orgChart1"/>
    <dgm:cxn modelId="{9EE689BF-14C5-4ED8-A48D-B5DDBF558474}" type="presOf" srcId="{9A89BBE0-C7CA-424F-B4CD-F8715AA66FEC}" destId="{F8FF4914-5333-4B79-9D93-D481E4977F57}" srcOrd="1" destOrd="0" presId="urn:microsoft.com/office/officeart/2005/8/layout/orgChart1"/>
    <dgm:cxn modelId="{0CA617C0-095B-42DA-BF50-B77C383EB94A}" srcId="{B0860D4C-F5A2-4FE3-A038-3AE6739CB2F8}" destId="{D21401D8-03EE-463A-B25C-06B5FC189655}" srcOrd="1" destOrd="0" parTransId="{6BFEAC41-CCFC-44BC-9E9F-2AA96EE77532}" sibTransId="{5081308D-6450-44D0-BA0C-7C9C09B9481E}"/>
    <dgm:cxn modelId="{7D052BC6-9AB2-4B22-BC10-E6C86A0E93A2}" type="presOf" srcId="{97A6CCB1-7E6A-4C22-9095-FC1A0B624024}" destId="{1215083C-CEB4-486F-AAEC-CBAF2238881C}" srcOrd="1" destOrd="0" presId="urn:microsoft.com/office/officeart/2005/8/layout/orgChart1"/>
    <dgm:cxn modelId="{9513FCC6-0A50-4A23-BCCC-2CEDCFAF3405}" type="presOf" srcId="{97A6CCB1-7E6A-4C22-9095-FC1A0B624024}" destId="{BEEF43F8-77DF-4BEF-A17B-8A266DF2D38F}" srcOrd="0" destOrd="0" presId="urn:microsoft.com/office/officeart/2005/8/layout/orgChart1"/>
    <dgm:cxn modelId="{8287B2D0-9B32-4BC4-8D10-2C4AE0DF4581}" type="presOf" srcId="{F23A4E3D-CF8F-4FFC-85E5-7BAF190C36D0}" destId="{A3FEA41B-5F13-42FE-969D-42376385971B}" srcOrd="0" destOrd="0" presId="urn:microsoft.com/office/officeart/2005/8/layout/orgChart1"/>
    <dgm:cxn modelId="{056ECDD4-CFF7-4F1C-96C8-36659889B080}" type="presOf" srcId="{BEA0552F-7C77-4CDE-85D3-708AD1A14619}" destId="{8B9F627B-1E21-4E08-BCBE-B52C776231C1}" srcOrd="0" destOrd="0" presId="urn:microsoft.com/office/officeart/2005/8/layout/orgChart1"/>
    <dgm:cxn modelId="{A38AEFE1-8362-4FAF-B81A-899EDBB65A23}" type="presOf" srcId="{918BAD50-96A9-4B34-AF09-B34997CA4C14}" destId="{42668478-F7EA-42B0-8466-8D5B3E31351B}" srcOrd="0" destOrd="0" presId="urn:microsoft.com/office/officeart/2005/8/layout/orgChart1"/>
    <dgm:cxn modelId="{260841E3-8DF6-4997-92A9-DE907A271753}" type="presOf" srcId="{B0860D4C-F5A2-4FE3-A038-3AE6739CB2F8}" destId="{DA0D333D-0134-4B90-A57A-A9DA8AE0286F}" srcOrd="1" destOrd="0" presId="urn:microsoft.com/office/officeart/2005/8/layout/orgChart1"/>
    <dgm:cxn modelId="{7B84C8EF-10B0-4695-A94E-3F7F9C9B7AC0}" type="presOf" srcId="{918BAD50-96A9-4B34-AF09-B34997CA4C14}" destId="{077F8FD9-6148-4454-9408-71A8E8B6F5B7}" srcOrd="1" destOrd="0" presId="urn:microsoft.com/office/officeart/2005/8/layout/orgChart1"/>
    <dgm:cxn modelId="{72D502F2-8079-4CA7-9F9A-636EDE0B34C5}" type="presOf" srcId="{0B3EF5B0-5AF0-4A5D-9129-21FEE5080755}" destId="{98112DBB-CB8C-4D6C-A5B9-9D2B021F3CFF}" srcOrd="0" destOrd="0" presId="urn:microsoft.com/office/officeart/2005/8/layout/orgChart1"/>
    <dgm:cxn modelId="{8C1D24F6-0C9C-4193-8CDB-65299F1BE912}" type="presOf" srcId="{1C99B740-439E-4A96-87A0-C328AC45357E}" destId="{26BFFC41-91E7-4992-A301-EF2C7AEF7808}" srcOrd="0" destOrd="0" presId="urn:microsoft.com/office/officeart/2005/8/layout/orgChart1"/>
    <dgm:cxn modelId="{BE540FFB-6E44-4FD7-9B43-5D47A3909740}" type="presOf" srcId="{6B1D037D-23E8-463A-8F4D-236990C4CB5D}" destId="{3758D57D-AB2C-422F-BDD6-2A9CFA8127BF}" srcOrd="0" destOrd="0" presId="urn:microsoft.com/office/officeart/2005/8/layout/orgChart1"/>
    <dgm:cxn modelId="{6B1025FD-9C9D-48B0-B9F1-A00E83BAD75A}" type="presOf" srcId="{39EB9581-51FF-4520-A97A-1379E46BC6ED}" destId="{310907B5-3FFB-45AD-8E29-AD91FE0D6DAE}" srcOrd="0" destOrd="0" presId="urn:microsoft.com/office/officeart/2005/8/layout/orgChart1"/>
    <dgm:cxn modelId="{253BD5FD-B001-48DB-A03F-18B41EB619F6}" type="presOf" srcId="{471E8A3D-0412-4888-BDDC-4650B60A0162}" destId="{799A57CE-B0E7-44E1-8A7C-0FC040BABD60}" srcOrd="1" destOrd="0" presId="urn:microsoft.com/office/officeart/2005/8/layout/orgChart1"/>
    <dgm:cxn modelId="{66936217-FB89-4BCC-A41C-3395BB83407F}" type="presParOf" srcId="{A3FEA41B-5F13-42FE-969D-42376385971B}" destId="{B511E66D-F516-446A-BF9A-38B0DC02F5A5}" srcOrd="0" destOrd="0" presId="urn:microsoft.com/office/officeart/2005/8/layout/orgChart1"/>
    <dgm:cxn modelId="{9C7580E2-2650-46D8-A8C8-F23EC01750DA}" type="presParOf" srcId="{B511E66D-F516-446A-BF9A-38B0DC02F5A5}" destId="{11D83D36-8801-499F-A284-C2CE5C9A1988}" srcOrd="0" destOrd="0" presId="urn:microsoft.com/office/officeart/2005/8/layout/orgChart1"/>
    <dgm:cxn modelId="{196CA8E7-EBDF-4BBC-AA17-8CF3BD1DD9DD}" type="presParOf" srcId="{11D83D36-8801-499F-A284-C2CE5C9A1988}" destId="{9BFD6066-5CF0-4E60-A687-521DCE7DDDF8}" srcOrd="0" destOrd="0" presId="urn:microsoft.com/office/officeart/2005/8/layout/orgChart1"/>
    <dgm:cxn modelId="{B0DF089F-2216-44E6-83F1-08156CF03420}" type="presParOf" srcId="{11D83D36-8801-499F-A284-C2CE5C9A1988}" destId="{733E7F8D-91A6-49D0-91D3-34EC11790FD6}" srcOrd="1" destOrd="0" presId="urn:microsoft.com/office/officeart/2005/8/layout/orgChart1"/>
    <dgm:cxn modelId="{983DE842-3E85-4451-BD31-0E3FE78B6072}" type="presParOf" srcId="{B511E66D-F516-446A-BF9A-38B0DC02F5A5}" destId="{03C4FB5A-F466-4C13-846C-F1ABF63E6135}" srcOrd="1" destOrd="0" presId="urn:microsoft.com/office/officeart/2005/8/layout/orgChart1"/>
    <dgm:cxn modelId="{D60B2EC6-8ABE-4CDE-A51B-0D3E7ADFB524}" type="presParOf" srcId="{03C4FB5A-F466-4C13-846C-F1ABF63E6135}" destId="{2D56B674-C19A-4ABD-B9B3-F3B80163672B}" srcOrd="0" destOrd="0" presId="urn:microsoft.com/office/officeart/2005/8/layout/orgChart1"/>
    <dgm:cxn modelId="{6FE09EC4-A2D3-4436-B1BF-17F578403C83}" type="presParOf" srcId="{03C4FB5A-F466-4C13-846C-F1ABF63E6135}" destId="{8189F617-4662-47DC-A45D-177E7455F3C3}" srcOrd="1" destOrd="0" presId="urn:microsoft.com/office/officeart/2005/8/layout/orgChart1"/>
    <dgm:cxn modelId="{9327F9B1-401D-400A-8503-DED838CA4C4B}" type="presParOf" srcId="{8189F617-4662-47DC-A45D-177E7455F3C3}" destId="{55D9871D-66F9-4CF6-B9BD-E6D0580D2F62}" srcOrd="0" destOrd="0" presId="urn:microsoft.com/office/officeart/2005/8/layout/orgChart1"/>
    <dgm:cxn modelId="{2F03DCDF-9331-4B5A-8BE8-E13676604DC1}" type="presParOf" srcId="{55D9871D-66F9-4CF6-B9BD-E6D0580D2F62}" destId="{2C54278C-D6A4-49CC-AB46-B26EFEEAEAA1}" srcOrd="0" destOrd="0" presId="urn:microsoft.com/office/officeart/2005/8/layout/orgChart1"/>
    <dgm:cxn modelId="{0A591DE0-9950-4CDF-AE64-DF1AC108CBF3}" type="presParOf" srcId="{55D9871D-66F9-4CF6-B9BD-E6D0580D2F62}" destId="{F1EAEC0C-011A-402C-BF1C-B79D18DA3015}" srcOrd="1" destOrd="0" presId="urn:microsoft.com/office/officeart/2005/8/layout/orgChart1"/>
    <dgm:cxn modelId="{6A89526B-4F7D-4428-BCC0-D45D8F34E7B6}" type="presParOf" srcId="{8189F617-4662-47DC-A45D-177E7455F3C3}" destId="{86813D8A-2C6E-4532-B971-06CFBF5D08AB}" srcOrd="1" destOrd="0" presId="urn:microsoft.com/office/officeart/2005/8/layout/orgChart1"/>
    <dgm:cxn modelId="{3499EEDD-1833-4BF5-83F6-20241D211876}" type="presParOf" srcId="{86813D8A-2C6E-4532-B971-06CFBF5D08AB}" destId="{3758D57D-AB2C-422F-BDD6-2A9CFA8127BF}" srcOrd="0" destOrd="0" presId="urn:microsoft.com/office/officeart/2005/8/layout/orgChart1"/>
    <dgm:cxn modelId="{07BBCBE7-FEC7-4262-9A31-6EB9316A4143}" type="presParOf" srcId="{86813D8A-2C6E-4532-B971-06CFBF5D08AB}" destId="{7FA6B409-64F5-4AC5-9192-77A602AFC81C}" srcOrd="1" destOrd="0" presId="urn:microsoft.com/office/officeart/2005/8/layout/orgChart1"/>
    <dgm:cxn modelId="{10171064-8B16-4949-95A7-1DF6276260FF}" type="presParOf" srcId="{7FA6B409-64F5-4AC5-9192-77A602AFC81C}" destId="{F89557D4-99C9-4E60-83E4-40DB493E68C3}" srcOrd="0" destOrd="0" presId="urn:microsoft.com/office/officeart/2005/8/layout/orgChart1"/>
    <dgm:cxn modelId="{9047E6E3-F4A0-4A70-B6FA-A51798B7541D}" type="presParOf" srcId="{F89557D4-99C9-4E60-83E4-40DB493E68C3}" destId="{A6C9AA09-511A-4B42-9DAF-4E44EB5CBF4E}" srcOrd="0" destOrd="0" presId="urn:microsoft.com/office/officeart/2005/8/layout/orgChart1"/>
    <dgm:cxn modelId="{3BAA430C-3486-4EB8-9E11-3802B9B4CDA1}" type="presParOf" srcId="{F89557D4-99C9-4E60-83E4-40DB493E68C3}" destId="{F8FF4914-5333-4B79-9D93-D481E4977F57}" srcOrd="1" destOrd="0" presId="urn:microsoft.com/office/officeart/2005/8/layout/orgChart1"/>
    <dgm:cxn modelId="{1BC928F8-47B1-46EC-9EC6-415E6F2FCBF5}" type="presParOf" srcId="{7FA6B409-64F5-4AC5-9192-77A602AFC81C}" destId="{8BF67FF6-E030-4890-A3B5-D898CD2521B8}" srcOrd="1" destOrd="0" presId="urn:microsoft.com/office/officeart/2005/8/layout/orgChart1"/>
    <dgm:cxn modelId="{5AAB0557-E204-44BF-A80B-89A4FFB896ED}" type="presParOf" srcId="{7FA6B409-64F5-4AC5-9192-77A602AFC81C}" destId="{199B1188-ED6E-4785-A7C1-DBA3C0DDC07E}" srcOrd="2" destOrd="0" presId="urn:microsoft.com/office/officeart/2005/8/layout/orgChart1"/>
    <dgm:cxn modelId="{CAE7566C-E1CF-46D7-AEC4-ED2E8B937B16}" type="presParOf" srcId="{86813D8A-2C6E-4532-B971-06CFBF5D08AB}" destId="{DF0D2AA3-77AB-419C-9D23-326F9D37C5D4}" srcOrd="2" destOrd="0" presId="urn:microsoft.com/office/officeart/2005/8/layout/orgChart1"/>
    <dgm:cxn modelId="{CA9E1F36-F294-44D3-B722-F957796E3802}" type="presParOf" srcId="{86813D8A-2C6E-4532-B971-06CFBF5D08AB}" destId="{DA732A07-4D4B-43D4-A862-68D540D83CE7}" srcOrd="3" destOrd="0" presId="urn:microsoft.com/office/officeart/2005/8/layout/orgChart1"/>
    <dgm:cxn modelId="{E3F249EA-B8A9-4D54-9562-5F236D8757D5}" type="presParOf" srcId="{DA732A07-4D4B-43D4-A862-68D540D83CE7}" destId="{6F7ACB29-1FF5-4024-968D-5668765DEA71}" srcOrd="0" destOrd="0" presId="urn:microsoft.com/office/officeart/2005/8/layout/orgChart1"/>
    <dgm:cxn modelId="{45D8350F-894B-4A1B-8BF3-8C99CACF3E73}" type="presParOf" srcId="{6F7ACB29-1FF5-4024-968D-5668765DEA71}" destId="{DC117704-7E65-4732-B80D-668AB7BE02E2}" srcOrd="0" destOrd="0" presId="urn:microsoft.com/office/officeart/2005/8/layout/orgChart1"/>
    <dgm:cxn modelId="{B93D06F6-BFDD-437D-959B-4DA3FC294A78}" type="presParOf" srcId="{6F7ACB29-1FF5-4024-968D-5668765DEA71}" destId="{E01CD6BE-EF90-436B-A4FE-B01AA9811E62}" srcOrd="1" destOrd="0" presId="urn:microsoft.com/office/officeart/2005/8/layout/orgChart1"/>
    <dgm:cxn modelId="{4623AB0D-B6D7-429C-85F5-5E835FFE2119}" type="presParOf" srcId="{DA732A07-4D4B-43D4-A862-68D540D83CE7}" destId="{6ED1C77B-30C8-4055-BDCB-77B926D16B3D}" srcOrd="1" destOrd="0" presId="urn:microsoft.com/office/officeart/2005/8/layout/orgChart1"/>
    <dgm:cxn modelId="{EFD3B7A0-C668-40EF-9BC7-1B77870416E2}" type="presParOf" srcId="{DA732A07-4D4B-43D4-A862-68D540D83CE7}" destId="{372FEA24-2924-4841-BD30-B37A75E1FC55}" srcOrd="2" destOrd="0" presId="urn:microsoft.com/office/officeart/2005/8/layout/orgChart1"/>
    <dgm:cxn modelId="{1944654D-86DE-4276-8989-5E53D0AD9F91}" type="presParOf" srcId="{86813D8A-2C6E-4532-B971-06CFBF5D08AB}" destId="{EC60AC49-AA5E-426F-A90A-8E4A7B5A721D}" srcOrd="4" destOrd="0" presId="urn:microsoft.com/office/officeart/2005/8/layout/orgChart1"/>
    <dgm:cxn modelId="{624E4A3C-FD7F-45B8-9E52-2A11FBD9EFE0}" type="presParOf" srcId="{86813D8A-2C6E-4532-B971-06CFBF5D08AB}" destId="{F74D8415-F9B0-4F2D-84C6-1403FD07D64B}" srcOrd="5" destOrd="0" presId="urn:microsoft.com/office/officeart/2005/8/layout/orgChart1"/>
    <dgm:cxn modelId="{A5E4A048-2E03-4241-8C98-CAADA0CE2DA3}" type="presParOf" srcId="{F74D8415-F9B0-4F2D-84C6-1403FD07D64B}" destId="{D45BD0BE-0546-4945-AAA0-8E0951F60CE2}" srcOrd="0" destOrd="0" presId="urn:microsoft.com/office/officeart/2005/8/layout/orgChart1"/>
    <dgm:cxn modelId="{F8AEA46C-34B0-476D-827D-AF7896A4E46B}" type="presParOf" srcId="{D45BD0BE-0546-4945-AAA0-8E0951F60CE2}" destId="{413D91AD-4C30-4279-A6F9-F8962D1713BF}" srcOrd="0" destOrd="0" presId="urn:microsoft.com/office/officeart/2005/8/layout/orgChart1"/>
    <dgm:cxn modelId="{EA9D10AB-6E64-4D9F-A214-6DEAC7FF5ED4}" type="presParOf" srcId="{D45BD0BE-0546-4945-AAA0-8E0951F60CE2}" destId="{EFEC9B66-4E9F-42D5-8998-8D5F36A6917D}" srcOrd="1" destOrd="0" presId="urn:microsoft.com/office/officeart/2005/8/layout/orgChart1"/>
    <dgm:cxn modelId="{0C4213F1-B659-4AE2-A10F-1DF81F63AE02}" type="presParOf" srcId="{F74D8415-F9B0-4F2D-84C6-1403FD07D64B}" destId="{FBEE64C3-EEE8-4769-B7EF-486A918B4D15}" srcOrd="1" destOrd="0" presId="urn:microsoft.com/office/officeart/2005/8/layout/orgChart1"/>
    <dgm:cxn modelId="{D68871CA-2D40-416A-9600-69DC9D86B5E1}" type="presParOf" srcId="{F74D8415-F9B0-4F2D-84C6-1403FD07D64B}" destId="{BBF36520-681B-496B-A561-7564A2098347}" srcOrd="2" destOrd="0" presId="urn:microsoft.com/office/officeart/2005/8/layout/orgChart1"/>
    <dgm:cxn modelId="{0CA57258-74D9-4047-8084-AB2589310EAC}" type="presParOf" srcId="{8189F617-4662-47DC-A45D-177E7455F3C3}" destId="{698477A8-2928-4D6C-8525-31934334CC7F}" srcOrd="2" destOrd="0" presId="urn:microsoft.com/office/officeart/2005/8/layout/orgChart1"/>
    <dgm:cxn modelId="{C349E992-C014-4321-AF04-9B3FC3710C52}" type="presParOf" srcId="{03C4FB5A-F466-4C13-846C-F1ABF63E6135}" destId="{AAEB0403-AD2A-47DD-8C8A-EE5DCEA14D79}" srcOrd="2" destOrd="0" presId="urn:microsoft.com/office/officeart/2005/8/layout/orgChart1"/>
    <dgm:cxn modelId="{A163D918-FA93-4C17-8C0D-5D210B99E700}" type="presParOf" srcId="{03C4FB5A-F466-4C13-846C-F1ABF63E6135}" destId="{B069CD4E-470D-4802-8395-CF9D35033894}" srcOrd="3" destOrd="0" presId="urn:microsoft.com/office/officeart/2005/8/layout/orgChart1"/>
    <dgm:cxn modelId="{1C03FB61-4DCA-42AA-ADE3-5168972698FB}" type="presParOf" srcId="{B069CD4E-470D-4802-8395-CF9D35033894}" destId="{D558757F-0201-49DA-83FE-B0205461BEA4}" srcOrd="0" destOrd="0" presId="urn:microsoft.com/office/officeart/2005/8/layout/orgChart1"/>
    <dgm:cxn modelId="{39CDE6A1-B915-40A3-9BE4-208F6DEE512C}" type="presParOf" srcId="{D558757F-0201-49DA-83FE-B0205461BEA4}" destId="{8B9F627B-1E21-4E08-BCBE-B52C776231C1}" srcOrd="0" destOrd="0" presId="urn:microsoft.com/office/officeart/2005/8/layout/orgChart1"/>
    <dgm:cxn modelId="{48E7A900-B248-402E-A8D3-F9A8861C4BEF}" type="presParOf" srcId="{D558757F-0201-49DA-83FE-B0205461BEA4}" destId="{AA239643-97FC-4231-914A-EE09BB29876F}" srcOrd="1" destOrd="0" presId="urn:microsoft.com/office/officeart/2005/8/layout/orgChart1"/>
    <dgm:cxn modelId="{E1D06268-AB10-4B9C-A770-7C915A4C0C64}" type="presParOf" srcId="{B069CD4E-470D-4802-8395-CF9D35033894}" destId="{B4731A07-9368-4707-A151-4780BA014B1C}" srcOrd="1" destOrd="0" presId="urn:microsoft.com/office/officeart/2005/8/layout/orgChart1"/>
    <dgm:cxn modelId="{4DE28770-6999-4D0A-A942-F28A3D8DF8ED}" type="presParOf" srcId="{B4731A07-9368-4707-A151-4780BA014B1C}" destId="{F72AC698-7D07-440D-B1B0-FEE8B5B70E8D}" srcOrd="0" destOrd="0" presId="urn:microsoft.com/office/officeart/2005/8/layout/orgChart1"/>
    <dgm:cxn modelId="{EDE34874-E3CA-4595-9EE7-D630D396BB2F}" type="presParOf" srcId="{B4731A07-9368-4707-A151-4780BA014B1C}" destId="{127C4773-9E1F-416A-8D7B-3E42BB0283F8}" srcOrd="1" destOrd="0" presId="urn:microsoft.com/office/officeart/2005/8/layout/orgChart1"/>
    <dgm:cxn modelId="{A6FA32B1-81D4-4F25-9FB2-E9E106036814}" type="presParOf" srcId="{127C4773-9E1F-416A-8D7B-3E42BB0283F8}" destId="{EBEFE014-74C5-4F42-A509-A399876E2106}" srcOrd="0" destOrd="0" presId="urn:microsoft.com/office/officeart/2005/8/layout/orgChart1"/>
    <dgm:cxn modelId="{C978EE02-1EC0-4C63-9BB3-BF8CF7DE3AF9}" type="presParOf" srcId="{EBEFE014-74C5-4F42-A509-A399876E2106}" destId="{42668478-F7EA-42B0-8466-8D5B3E31351B}" srcOrd="0" destOrd="0" presId="urn:microsoft.com/office/officeart/2005/8/layout/orgChart1"/>
    <dgm:cxn modelId="{3286AF7F-0E17-426F-87D9-8D540EB5B27B}" type="presParOf" srcId="{EBEFE014-74C5-4F42-A509-A399876E2106}" destId="{077F8FD9-6148-4454-9408-71A8E8B6F5B7}" srcOrd="1" destOrd="0" presId="urn:microsoft.com/office/officeart/2005/8/layout/orgChart1"/>
    <dgm:cxn modelId="{DF059DBA-B874-4F5E-9A73-BD22590611C8}" type="presParOf" srcId="{127C4773-9E1F-416A-8D7B-3E42BB0283F8}" destId="{BEF735B6-074F-4CE3-81DA-5E21F458484A}" srcOrd="1" destOrd="0" presId="urn:microsoft.com/office/officeart/2005/8/layout/orgChart1"/>
    <dgm:cxn modelId="{C2F7C92C-EF1D-4B70-947C-B5E651B6DA79}" type="presParOf" srcId="{127C4773-9E1F-416A-8D7B-3E42BB0283F8}" destId="{7D756025-0E7F-4F84-B6A0-317345CD6641}" srcOrd="2" destOrd="0" presId="urn:microsoft.com/office/officeart/2005/8/layout/orgChart1"/>
    <dgm:cxn modelId="{1D697664-F816-4C36-B641-2DC84FA4FD85}" type="presParOf" srcId="{B4731A07-9368-4707-A151-4780BA014B1C}" destId="{26BFFC41-91E7-4992-A301-EF2C7AEF7808}" srcOrd="2" destOrd="0" presId="urn:microsoft.com/office/officeart/2005/8/layout/orgChart1"/>
    <dgm:cxn modelId="{5D1C7807-9C79-4D9F-959B-868D8A846715}" type="presParOf" srcId="{B4731A07-9368-4707-A151-4780BA014B1C}" destId="{837AE238-14B9-42EA-8DF4-ACCA86F83B32}" srcOrd="3" destOrd="0" presId="urn:microsoft.com/office/officeart/2005/8/layout/orgChart1"/>
    <dgm:cxn modelId="{B16F57D5-310A-4C0E-8BFE-E0FEB665966E}" type="presParOf" srcId="{837AE238-14B9-42EA-8DF4-ACCA86F83B32}" destId="{89673F01-9411-4172-99B7-7310B14F5383}" srcOrd="0" destOrd="0" presId="urn:microsoft.com/office/officeart/2005/8/layout/orgChart1"/>
    <dgm:cxn modelId="{E61A9CCC-9CB8-40EA-B717-AF05FC5948B5}" type="presParOf" srcId="{89673F01-9411-4172-99B7-7310B14F5383}" destId="{A8014437-CC62-4F5F-8DA8-5FEF458377F2}" srcOrd="0" destOrd="0" presId="urn:microsoft.com/office/officeart/2005/8/layout/orgChart1"/>
    <dgm:cxn modelId="{B6005F23-B4E7-4E85-9320-70E54E5A987F}" type="presParOf" srcId="{89673F01-9411-4172-99B7-7310B14F5383}" destId="{14908242-A76A-48AE-A64E-DB25C8E90F4C}" srcOrd="1" destOrd="0" presId="urn:microsoft.com/office/officeart/2005/8/layout/orgChart1"/>
    <dgm:cxn modelId="{15C1F756-C132-4A2D-A3E6-4F2B3897D44F}" type="presParOf" srcId="{837AE238-14B9-42EA-8DF4-ACCA86F83B32}" destId="{D421A73E-8432-4278-824A-A9F35CBBB54A}" srcOrd="1" destOrd="0" presId="urn:microsoft.com/office/officeart/2005/8/layout/orgChart1"/>
    <dgm:cxn modelId="{74718CD0-A175-4E2B-9DDB-13CDE95B1B8B}" type="presParOf" srcId="{837AE238-14B9-42EA-8DF4-ACCA86F83B32}" destId="{4F0413B8-BB13-4721-B816-89988E592AAA}" srcOrd="2" destOrd="0" presId="urn:microsoft.com/office/officeart/2005/8/layout/orgChart1"/>
    <dgm:cxn modelId="{8DC44531-4659-42A9-99E9-A9F4C1D4365C}" type="presParOf" srcId="{B4731A07-9368-4707-A151-4780BA014B1C}" destId="{D4A586F2-F800-46F7-9386-F50B3EC78604}" srcOrd="4" destOrd="0" presId="urn:microsoft.com/office/officeart/2005/8/layout/orgChart1"/>
    <dgm:cxn modelId="{48D884D4-0AC2-4301-8337-AC4220C0CC58}" type="presParOf" srcId="{B4731A07-9368-4707-A151-4780BA014B1C}" destId="{3FBAA7DC-E2F8-4547-8527-680BC563C9F3}" srcOrd="5" destOrd="0" presId="urn:microsoft.com/office/officeart/2005/8/layout/orgChart1"/>
    <dgm:cxn modelId="{84DC6EBD-03DD-4472-BCCF-8E8CCD99C7C8}" type="presParOf" srcId="{3FBAA7DC-E2F8-4547-8527-680BC563C9F3}" destId="{B176621E-DDC5-4047-8991-AC8A71FC41F2}" srcOrd="0" destOrd="0" presId="urn:microsoft.com/office/officeart/2005/8/layout/orgChart1"/>
    <dgm:cxn modelId="{E7DCAC6E-450F-4EA5-91A4-C09E7764535D}" type="presParOf" srcId="{B176621E-DDC5-4047-8991-AC8A71FC41F2}" destId="{BEEF43F8-77DF-4BEF-A17B-8A266DF2D38F}" srcOrd="0" destOrd="0" presId="urn:microsoft.com/office/officeart/2005/8/layout/orgChart1"/>
    <dgm:cxn modelId="{215898B4-0A61-4B8C-BCDF-B6D78E296CD7}" type="presParOf" srcId="{B176621E-DDC5-4047-8991-AC8A71FC41F2}" destId="{1215083C-CEB4-486F-AAEC-CBAF2238881C}" srcOrd="1" destOrd="0" presId="urn:microsoft.com/office/officeart/2005/8/layout/orgChart1"/>
    <dgm:cxn modelId="{2E0EE752-CB87-4102-B1A5-0E249C8828CE}" type="presParOf" srcId="{3FBAA7DC-E2F8-4547-8527-680BC563C9F3}" destId="{8E0DC667-BDC1-4B8A-B61F-646EDFAFC29B}" srcOrd="1" destOrd="0" presId="urn:microsoft.com/office/officeart/2005/8/layout/orgChart1"/>
    <dgm:cxn modelId="{BDD15789-B062-4BF5-B459-C1C06ED88632}" type="presParOf" srcId="{3FBAA7DC-E2F8-4547-8527-680BC563C9F3}" destId="{BF129CD9-499B-4028-B00A-4A05068D88D6}" srcOrd="2" destOrd="0" presId="urn:microsoft.com/office/officeart/2005/8/layout/orgChart1"/>
    <dgm:cxn modelId="{F7965DA4-2EB4-409E-8FD6-B86BEC617E45}" type="presParOf" srcId="{B069CD4E-470D-4802-8395-CF9D35033894}" destId="{4B8FAD81-8006-4BF1-9599-152A34855001}" srcOrd="2" destOrd="0" presId="urn:microsoft.com/office/officeart/2005/8/layout/orgChart1"/>
    <dgm:cxn modelId="{FFB19939-40CD-4D98-B6B8-8D14B6EDA646}" type="presParOf" srcId="{03C4FB5A-F466-4C13-846C-F1ABF63E6135}" destId="{52970560-E4A8-48B7-BFA7-FC8E4C509969}" srcOrd="4" destOrd="0" presId="urn:microsoft.com/office/officeart/2005/8/layout/orgChart1"/>
    <dgm:cxn modelId="{2F96A3E6-8308-4EA9-9E13-39A424F0220C}" type="presParOf" srcId="{03C4FB5A-F466-4C13-846C-F1ABF63E6135}" destId="{B74147BA-DF77-4794-82DA-1A617203570A}" srcOrd="5" destOrd="0" presId="urn:microsoft.com/office/officeart/2005/8/layout/orgChart1"/>
    <dgm:cxn modelId="{4806B181-A289-48DE-B17B-4E09DDA3378B}" type="presParOf" srcId="{B74147BA-DF77-4794-82DA-1A617203570A}" destId="{3EC8E579-D573-48BE-9360-88A797858CAC}" srcOrd="0" destOrd="0" presId="urn:microsoft.com/office/officeart/2005/8/layout/orgChart1"/>
    <dgm:cxn modelId="{44821424-BAB2-4B06-9E43-A93CAB5BADC1}" type="presParOf" srcId="{3EC8E579-D573-48BE-9360-88A797858CAC}" destId="{49E54C8C-F3AB-4587-9714-9F87463F06FF}" srcOrd="0" destOrd="0" presId="urn:microsoft.com/office/officeart/2005/8/layout/orgChart1"/>
    <dgm:cxn modelId="{9B29FD91-B619-4CF5-BDAA-9B6BA5C2DD30}" type="presParOf" srcId="{3EC8E579-D573-48BE-9360-88A797858CAC}" destId="{DA0D333D-0134-4B90-A57A-A9DA8AE0286F}" srcOrd="1" destOrd="0" presId="urn:microsoft.com/office/officeart/2005/8/layout/orgChart1"/>
    <dgm:cxn modelId="{0D514B9F-F974-4C44-B7CA-738379E4357D}" type="presParOf" srcId="{B74147BA-DF77-4794-82DA-1A617203570A}" destId="{1F44F630-7EC6-41EC-9A90-A461EB4967E6}" srcOrd="1" destOrd="0" presId="urn:microsoft.com/office/officeart/2005/8/layout/orgChart1"/>
    <dgm:cxn modelId="{7E3AEB25-B6D6-48B6-A03F-6B1400C854A1}" type="presParOf" srcId="{1F44F630-7EC6-41EC-9A90-A461EB4967E6}" destId="{2C1B65B8-CDA7-4851-A1F5-48D7ADA089D3}" srcOrd="0" destOrd="0" presId="urn:microsoft.com/office/officeart/2005/8/layout/orgChart1"/>
    <dgm:cxn modelId="{B508E461-2416-48E2-83FE-67067E6DF323}" type="presParOf" srcId="{1F44F630-7EC6-41EC-9A90-A461EB4967E6}" destId="{B6ABE7FB-89AD-48DC-868B-70741061E625}" srcOrd="1" destOrd="0" presId="urn:microsoft.com/office/officeart/2005/8/layout/orgChart1"/>
    <dgm:cxn modelId="{E6DAC848-DF20-4A26-90C7-A666E758BDA1}" type="presParOf" srcId="{B6ABE7FB-89AD-48DC-868B-70741061E625}" destId="{C0F3405C-D309-4381-BC52-C5310855070C}" srcOrd="0" destOrd="0" presId="urn:microsoft.com/office/officeart/2005/8/layout/orgChart1"/>
    <dgm:cxn modelId="{C3B26875-355D-4D4B-ADFE-5527A3144B96}" type="presParOf" srcId="{C0F3405C-D309-4381-BC52-C5310855070C}" destId="{AC803F9E-52EA-4D48-B82B-6E5E58823777}" srcOrd="0" destOrd="0" presId="urn:microsoft.com/office/officeart/2005/8/layout/orgChart1"/>
    <dgm:cxn modelId="{86134618-AF3C-489D-AE91-39004C4F45E0}" type="presParOf" srcId="{C0F3405C-D309-4381-BC52-C5310855070C}" destId="{AFE7DCEF-11E9-40CC-8ACB-6B9B6EBDA626}" srcOrd="1" destOrd="0" presId="urn:microsoft.com/office/officeart/2005/8/layout/orgChart1"/>
    <dgm:cxn modelId="{1FA21AC5-F01A-4DA0-9062-CF0EA4D19DA5}" type="presParOf" srcId="{B6ABE7FB-89AD-48DC-868B-70741061E625}" destId="{26D01FCB-5FD7-4A07-A871-C8D827D8431F}" srcOrd="1" destOrd="0" presId="urn:microsoft.com/office/officeart/2005/8/layout/orgChart1"/>
    <dgm:cxn modelId="{BAA84075-DF46-412F-B9F0-E12029E5C161}" type="presParOf" srcId="{B6ABE7FB-89AD-48DC-868B-70741061E625}" destId="{B672CE2A-E399-412C-8AB1-0902994DADE4}" srcOrd="2" destOrd="0" presId="urn:microsoft.com/office/officeart/2005/8/layout/orgChart1"/>
    <dgm:cxn modelId="{9B35A191-904B-4076-AEC5-C94A18A195B0}" type="presParOf" srcId="{1F44F630-7EC6-41EC-9A90-A461EB4967E6}" destId="{088EAED6-B0E4-4B45-B70A-99EABA5D8DD8}" srcOrd="2" destOrd="0" presId="urn:microsoft.com/office/officeart/2005/8/layout/orgChart1"/>
    <dgm:cxn modelId="{BA91F4C5-1743-448F-87A3-FC5E9D222FE2}" type="presParOf" srcId="{1F44F630-7EC6-41EC-9A90-A461EB4967E6}" destId="{2C237F65-FAA1-4992-BE7C-391B91736E98}" srcOrd="3" destOrd="0" presId="urn:microsoft.com/office/officeart/2005/8/layout/orgChart1"/>
    <dgm:cxn modelId="{946153B7-5DBF-45C4-8010-247918D680C5}" type="presParOf" srcId="{2C237F65-FAA1-4992-BE7C-391B91736E98}" destId="{1D9F103A-4F43-4C66-A3B8-8A4EFF71CCB7}" srcOrd="0" destOrd="0" presId="urn:microsoft.com/office/officeart/2005/8/layout/orgChart1"/>
    <dgm:cxn modelId="{5DE91690-D597-4E73-B635-A541B5B681A3}" type="presParOf" srcId="{1D9F103A-4F43-4C66-A3B8-8A4EFF71CCB7}" destId="{543DC9F1-FF60-4975-964C-AF0CF827B583}" srcOrd="0" destOrd="0" presId="urn:microsoft.com/office/officeart/2005/8/layout/orgChart1"/>
    <dgm:cxn modelId="{E4F98EFD-E4AC-4C7F-8D36-E0B2729F0BEE}" type="presParOf" srcId="{1D9F103A-4F43-4C66-A3B8-8A4EFF71CCB7}" destId="{C507A1B5-283A-44AD-8F0A-0CFFADB3C409}" srcOrd="1" destOrd="0" presId="urn:microsoft.com/office/officeart/2005/8/layout/orgChart1"/>
    <dgm:cxn modelId="{7E53AEFC-7D62-4ABD-B6E3-EA728E294CB6}" type="presParOf" srcId="{2C237F65-FAA1-4992-BE7C-391B91736E98}" destId="{A2E0ECC9-BE3C-434E-AA25-61145C0713D6}" srcOrd="1" destOrd="0" presId="urn:microsoft.com/office/officeart/2005/8/layout/orgChart1"/>
    <dgm:cxn modelId="{A63A576C-3336-448F-A312-005083D71409}" type="presParOf" srcId="{2C237F65-FAA1-4992-BE7C-391B91736E98}" destId="{0E33C4BA-9B49-462D-8341-5D32C466C97B}" srcOrd="2" destOrd="0" presId="urn:microsoft.com/office/officeart/2005/8/layout/orgChart1"/>
    <dgm:cxn modelId="{00C49757-7AD2-46BB-AD87-3DA177207540}" type="presParOf" srcId="{B74147BA-DF77-4794-82DA-1A617203570A}" destId="{7489B656-61F8-4846-9BAE-E87A75A31552}" srcOrd="2" destOrd="0" presId="urn:microsoft.com/office/officeart/2005/8/layout/orgChart1"/>
    <dgm:cxn modelId="{0F62202A-9545-44E5-962D-A62CA3711459}" type="presParOf" srcId="{03C4FB5A-F466-4C13-846C-F1ABF63E6135}" destId="{493BF5EF-EFA2-43EB-991B-044634F25142}" srcOrd="6" destOrd="0" presId="urn:microsoft.com/office/officeart/2005/8/layout/orgChart1"/>
    <dgm:cxn modelId="{FD962EFC-C12E-4829-A9C4-2E6BBB59D689}" type="presParOf" srcId="{03C4FB5A-F466-4C13-846C-F1ABF63E6135}" destId="{8C92013C-3E1F-407F-9688-7E80FEC36F19}" srcOrd="7" destOrd="0" presId="urn:microsoft.com/office/officeart/2005/8/layout/orgChart1"/>
    <dgm:cxn modelId="{44F20C62-0ADE-4A9B-8A30-CFD9E30A07D5}" type="presParOf" srcId="{8C92013C-3E1F-407F-9688-7E80FEC36F19}" destId="{EEE43C12-43B5-49E3-9CD8-5DBFEB9E8573}" srcOrd="0" destOrd="0" presId="urn:microsoft.com/office/officeart/2005/8/layout/orgChart1"/>
    <dgm:cxn modelId="{08DA8110-43D3-471B-956B-CD47CC4C3334}" type="presParOf" srcId="{EEE43C12-43B5-49E3-9CD8-5DBFEB9E8573}" destId="{A890B05D-536C-46F9-9E95-31695FDE5EB0}" srcOrd="0" destOrd="0" presId="urn:microsoft.com/office/officeart/2005/8/layout/orgChart1"/>
    <dgm:cxn modelId="{7AFD46A4-12D5-4F8F-90EC-A7365C609EC7}" type="presParOf" srcId="{EEE43C12-43B5-49E3-9CD8-5DBFEB9E8573}" destId="{3700C6C7-C3F1-48F4-BD7B-D9782A08B82C}" srcOrd="1" destOrd="0" presId="urn:microsoft.com/office/officeart/2005/8/layout/orgChart1"/>
    <dgm:cxn modelId="{CB59CF1A-B4C2-44B4-97F0-38AA33660D1F}" type="presParOf" srcId="{8C92013C-3E1F-407F-9688-7E80FEC36F19}" destId="{EB2F7A44-9CAB-4B59-B295-5B2533846AEB}" srcOrd="1" destOrd="0" presId="urn:microsoft.com/office/officeart/2005/8/layout/orgChart1"/>
    <dgm:cxn modelId="{A2AFD42C-578B-4678-B0F2-C12363858997}" type="presParOf" srcId="{EB2F7A44-9CAB-4B59-B295-5B2533846AEB}" destId="{310907B5-3FFB-45AD-8E29-AD91FE0D6DAE}" srcOrd="0" destOrd="0" presId="urn:microsoft.com/office/officeart/2005/8/layout/orgChart1"/>
    <dgm:cxn modelId="{097D545D-D617-4F8A-81EC-672D7F2CF503}" type="presParOf" srcId="{EB2F7A44-9CAB-4B59-B295-5B2533846AEB}" destId="{71B8C2C0-1D21-4410-88E5-0475E1302ADB}" srcOrd="1" destOrd="0" presId="urn:microsoft.com/office/officeart/2005/8/layout/orgChart1"/>
    <dgm:cxn modelId="{B3307E8D-7CD6-440F-BE58-349E7AC10C97}" type="presParOf" srcId="{71B8C2C0-1D21-4410-88E5-0475E1302ADB}" destId="{2CC82E3F-90E0-4C78-A2E0-E3F7EAAD6F96}" srcOrd="0" destOrd="0" presId="urn:microsoft.com/office/officeart/2005/8/layout/orgChart1"/>
    <dgm:cxn modelId="{AF38B5D9-C612-446A-961C-697714D7A1F1}" type="presParOf" srcId="{2CC82E3F-90E0-4C78-A2E0-E3F7EAAD6F96}" destId="{EF17B002-D8AA-4B9F-815F-B2EE0B31FFE1}" srcOrd="0" destOrd="0" presId="urn:microsoft.com/office/officeart/2005/8/layout/orgChart1"/>
    <dgm:cxn modelId="{AEBA8915-5C69-4852-8D97-784E31ABC619}" type="presParOf" srcId="{2CC82E3F-90E0-4C78-A2E0-E3F7EAAD6F96}" destId="{02CB6655-A0D0-44B0-9FD0-A59376FAD88D}" srcOrd="1" destOrd="0" presId="urn:microsoft.com/office/officeart/2005/8/layout/orgChart1"/>
    <dgm:cxn modelId="{44DEFD30-1E43-47E7-8612-94D88A13CDF1}" type="presParOf" srcId="{71B8C2C0-1D21-4410-88E5-0475E1302ADB}" destId="{787F7BFC-67CA-40AC-BC50-BD22354CD630}" srcOrd="1" destOrd="0" presId="urn:microsoft.com/office/officeart/2005/8/layout/orgChart1"/>
    <dgm:cxn modelId="{2E8D9C37-F4C9-4005-BEC4-8D418692ED93}" type="presParOf" srcId="{71B8C2C0-1D21-4410-88E5-0475E1302ADB}" destId="{8EE21C0A-AD36-4D7B-BD93-2A6CA30B9B46}" srcOrd="2" destOrd="0" presId="urn:microsoft.com/office/officeart/2005/8/layout/orgChart1"/>
    <dgm:cxn modelId="{083A48A2-A858-4636-917A-A925F27BADCC}" type="presParOf" srcId="{8C92013C-3E1F-407F-9688-7E80FEC36F19}" destId="{89704422-300F-468C-B8C3-7FE1EC0C8144}" srcOrd="2" destOrd="0" presId="urn:microsoft.com/office/officeart/2005/8/layout/orgChart1"/>
    <dgm:cxn modelId="{276D0E65-FAA8-46EE-ACC0-1C56D24CF103}" type="presParOf" srcId="{03C4FB5A-F466-4C13-846C-F1ABF63E6135}" destId="{98112DBB-CB8C-4D6C-A5B9-9D2B021F3CFF}" srcOrd="8" destOrd="0" presId="urn:microsoft.com/office/officeart/2005/8/layout/orgChart1"/>
    <dgm:cxn modelId="{4CFF44F8-3ABD-4DA3-85FF-0DEA462A4922}" type="presParOf" srcId="{03C4FB5A-F466-4C13-846C-F1ABF63E6135}" destId="{6355F125-BABD-490D-9CD1-DDB9F4352D04}" srcOrd="9" destOrd="0" presId="urn:microsoft.com/office/officeart/2005/8/layout/orgChart1"/>
    <dgm:cxn modelId="{A7651B70-39A4-4C1B-BA78-1FFEAEEA8E01}" type="presParOf" srcId="{6355F125-BABD-490D-9CD1-DDB9F4352D04}" destId="{503EE9FA-6DC6-48D2-850E-1257DF4E810E}" srcOrd="0" destOrd="0" presId="urn:microsoft.com/office/officeart/2005/8/layout/orgChart1"/>
    <dgm:cxn modelId="{AE98E029-2170-4C59-A56F-54B17556E49E}" type="presParOf" srcId="{503EE9FA-6DC6-48D2-850E-1257DF4E810E}" destId="{4E7DEB0B-CD36-460D-BF7D-E2D9CEF46EA5}" srcOrd="0" destOrd="0" presId="urn:microsoft.com/office/officeart/2005/8/layout/orgChart1"/>
    <dgm:cxn modelId="{804D795F-CE76-4FA4-A433-5F7163B6D255}" type="presParOf" srcId="{503EE9FA-6DC6-48D2-850E-1257DF4E810E}" destId="{79852E92-6937-4B1B-A776-1126C8ADCCAC}" srcOrd="1" destOrd="0" presId="urn:microsoft.com/office/officeart/2005/8/layout/orgChart1"/>
    <dgm:cxn modelId="{CD7A917B-B06B-4807-A209-3F8AFC993C22}" type="presParOf" srcId="{6355F125-BABD-490D-9CD1-DDB9F4352D04}" destId="{2AA3D07F-FACC-4B09-91A4-E808CCB4A1CC}" srcOrd="1" destOrd="0" presId="urn:microsoft.com/office/officeart/2005/8/layout/orgChart1"/>
    <dgm:cxn modelId="{E1B9B6A3-81FD-4773-9692-B44F041A2760}" type="presParOf" srcId="{2AA3D07F-FACC-4B09-91A4-E808CCB4A1CC}" destId="{10723AE9-7FCF-45E3-9CBA-9F761EC1B94D}" srcOrd="0" destOrd="0" presId="urn:microsoft.com/office/officeart/2005/8/layout/orgChart1"/>
    <dgm:cxn modelId="{0ECC4307-7358-4AF8-B695-0F7047FA75C9}" type="presParOf" srcId="{2AA3D07F-FACC-4B09-91A4-E808CCB4A1CC}" destId="{5759C946-F49A-4DCD-9AAC-F88C3DD5CEB7}" srcOrd="1" destOrd="0" presId="urn:microsoft.com/office/officeart/2005/8/layout/orgChart1"/>
    <dgm:cxn modelId="{7049ECEF-43D0-4758-9485-15BE7C018D54}" type="presParOf" srcId="{5759C946-F49A-4DCD-9AAC-F88C3DD5CEB7}" destId="{3C062932-1FD2-4567-BEAB-6B7D2D635506}" srcOrd="0" destOrd="0" presId="urn:microsoft.com/office/officeart/2005/8/layout/orgChart1"/>
    <dgm:cxn modelId="{8DC24894-5F94-4F6E-B34B-AE0C086E41F7}" type="presParOf" srcId="{3C062932-1FD2-4567-BEAB-6B7D2D635506}" destId="{945C9633-C9B5-406E-B1E5-AB7C6CEBD8BF}" srcOrd="0" destOrd="0" presId="urn:microsoft.com/office/officeart/2005/8/layout/orgChart1"/>
    <dgm:cxn modelId="{65855D4B-FE78-4BD5-A7E7-3F3410B98B32}" type="presParOf" srcId="{3C062932-1FD2-4567-BEAB-6B7D2D635506}" destId="{799A57CE-B0E7-44E1-8A7C-0FC040BABD60}" srcOrd="1" destOrd="0" presId="urn:microsoft.com/office/officeart/2005/8/layout/orgChart1"/>
    <dgm:cxn modelId="{D0322321-EAC4-4DF7-B029-A1E2B5F85B5F}" type="presParOf" srcId="{5759C946-F49A-4DCD-9AAC-F88C3DD5CEB7}" destId="{9763DE75-AE00-49A1-8448-55F48E0C66CA}" srcOrd="1" destOrd="0" presId="urn:microsoft.com/office/officeart/2005/8/layout/orgChart1"/>
    <dgm:cxn modelId="{532A4EFF-FFE0-4376-A00B-DB1B3F8EE6B6}" type="presParOf" srcId="{5759C946-F49A-4DCD-9AAC-F88C3DD5CEB7}" destId="{3474DF8C-134F-41DC-84D7-6EB6910502F3}" srcOrd="2" destOrd="0" presId="urn:microsoft.com/office/officeart/2005/8/layout/orgChart1"/>
    <dgm:cxn modelId="{1A83E49F-0CAC-4CD3-924E-FD62F582202D}" type="presParOf" srcId="{6355F125-BABD-490D-9CD1-DDB9F4352D04}" destId="{B79453F7-7CF3-450D-AF1B-7CD80D67F752}" srcOrd="2" destOrd="0" presId="urn:microsoft.com/office/officeart/2005/8/layout/orgChart1"/>
    <dgm:cxn modelId="{D401A536-07DD-4B1C-8F68-A9733597C5AC}" type="presParOf" srcId="{B511E66D-F516-446A-BF9A-38B0DC02F5A5}" destId="{B2B7E533-9A46-43E4-95C3-D46AD66363B7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9162FF4-540F-4030-B685-00160660D34A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C376B2BC-6933-4F8C-A82D-2673FD6B0AB7}">
      <dgm:prSet phldrT="[文字]"/>
      <dgm:spPr/>
      <dgm:t>
        <a:bodyPr/>
        <a:lstStyle/>
        <a:p>
          <a:r>
            <a:rPr lang="en-US" altLang="zh-TW" dirty="0"/>
            <a:t>cv2.resize(</a:t>
          </a:r>
          <a:r>
            <a:rPr lang="en-US" altLang="zh-TW" dirty="0" err="1"/>
            <a:t>src</a:t>
          </a:r>
          <a:r>
            <a:rPr lang="en-US" altLang="zh-TW" dirty="0"/>
            <a:t> , (width , height))</a:t>
          </a:r>
          <a:endParaRPr lang="zh-TW" altLang="en-US" dirty="0"/>
        </a:p>
      </dgm:t>
    </dgm:pt>
    <dgm:pt modelId="{D4C8B29D-9C73-4F59-A21B-0D11177C4978}" type="parTrans" cxnId="{DE5CE2E7-46AE-4F6F-8ACA-A997D867E9DD}">
      <dgm:prSet/>
      <dgm:spPr/>
      <dgm:t>
        <a:bodyPr/>
        <a:lstStyle/>
        <a:p>
          <a:endParaRPr lang="zh-TW" altLang="en-US"/>
        </a:p>
      </dgm:t>
    </dgm:pt>
    <dgm:pt modelId="{EB70D0BB-35C1-4AC1-8837-0E69759DE6C4}" type="sibTrans" cxnId="{DE5CE2E7-46AE-4F6F-8ACA-A997D867E9DD}">
      <dgm:prSet/>
      <dgm:spPr/>
      <dgm:t>
        <a:bodyPr/>
        <a:lstStyle/>
        <a:p>
          <a:endParaRPr lang="zh-TW" altLang="en-US"/>
        </a:p>
      </dgm:t>
    </dgm:pt>
    <dgm:pt modelId="{FAD5FA20-D32A-4DCB-8FA3-149CF673B8A5}">
      <dgm:prSet phldrT="[文字]"/>
      <dgm:spPr/>
      <dgm:t>
        <a:bodyPr/>
        <a:lstStyle/>
        <a:p>
          <a:r>
            <a:rPr lang="en-US" altLang="zh-TW" dirty="0" err="1"/>
            <a:t>src</a:t>
          </a:r>
          <a:r>
            <a:rPr lang="en-US" altLang="zh-TW" dirty="0"/>
            <a:t>: input image</a:t>
          </a:r>
          <a:endParaRPr lang="zh-TW" altLang="en-US" dirty="0"/>
        </a:p>
      </dgm:t>
    </dgm:pt>
    <dgm:pt modelId="{9B36B3E2-62BB-459A-B59B-7322EF623B2E}" type="parTrans" cxnId="{8D45ECF1-FD94-4AEA-A42D-B95C8799B6E6}">
      <dgm:prSet/>
      <dgm:spPr/>
      <dgm:t>
        <a:bodyPr/>
        <a:lstStyle/>
        <a:p>
          <a:endParaRPr lang="zh-TW" altLang="en-US"/>
        </a:p>
      </dgm:t>
    </dgm:pt>
    <dgm:pt modelId="{94EAA6DB-BFEA-4AFE-B45B-0A8A007B1AC1}" type="sibTrans" cxnId="{8D45ECF1-FD94-4AEA-A42D-B95C8799B6E6}">
      <dgm:prSet/>
      <dgm:spPr/>
      <dgm:t>
        <a:bodyPr/>
        <a:lstStyle/>
        <a:p>
          <a:endParaRPr lang="zh-TW" altLang="en-US"/>
        </a:p>
      </dgm:t>
    </dgm:pt>
    <dgm:pt modelId="{5EF67A6E-1381-45C8-A1CE-29C8D56B768B}">
      <dgm:prSet phldrT="[文字]"/>
      <dgm:spPr/>
      <dgm:t>
        <a:bodyPr/>
        <a:lstStyle/>
        <a:p>
          <a:r>
            <a:rPr lang="en-US" altLang="zh-TW" dirty="0"/>
            <a:t>height: image height</a:t>
          </a:r>
          <a:endParaRPr lang="zh-TW" altLang="en-US" dirty="0"/>
        </a:p>
      </dgm:t>
    </dgm:pt>
    <dgm:pt modelId="{41F2AA65-50DA-44A8-B198-41460BBAAE60}" type="parTrans" cxnId="{603842EC-BF4A-4EBD-A152-96645E2C9F06}">
      <dgm:prSet/>
      <dgm:spPr/>
      <dgm:t>
        <a:bodyPr/>
        <a:lstStyle/>
        <a:p>
          <a:endParaRPr lang="zh-TW" altLang="en-US"/>
        </a:p>
      </dgm:t>
    </dgm:pt>
    <dgm:pt modelId="{9EC6B2C2-E2D8-44AA-A9E6-8ECF59A32459}" type="sibTrans" cxnId="{603842EC-BF4A-4EBD-A152-96645E2C9F06}">
      <dgm:prSet/>
      <dgm:spPr/>
      <dgm:t>
        <a:bodyPr/>
        <a:lstStyle/>
        <a:p>
          <a:endParaRPr lang="zh-TW" altLang="en-US"/>
        </a:p>
      </dgm:t>
    </dgm:pt>
    <dgm:pt modelId="{C069B781-594D-499A-B2F2-E6A1146B88BE}">
      <dgm:prSet phldrT="[文字]"/>
      <dgm:spPr/>
      <dgm:t>
        <a:bodyPr/>
        <a:lstStyle/>
        <a:p>
          <a:r>
            <a:rPr lang="en-US" altLang="zh-TW" dirty="0"/>
            <a:t>cv2.cvtColor(</a:t>
          </a:r>
          <a:r>
            <a:rPr lang="en-US" altLang="zh-TW" dirty="0" err="1"/>
            <a:t>src</a:t>
          </a:r>
          <a:r>
            <a:rPr lang="en-US" altLang="zh-TW" dirty="0"/>
            <a:t> , cv2.COLOR_BGR2GRAY)</a:t>
          </a:r>
          <a:endParaRPr lang="zh-TW" altLang="en-US" dirty="0"/>
        </a:p>
      </dgm:t>
    </dgm:pt>
    <dgm:pt modelId="{B1C0BC69-060C-48AF-AFAD-601DF7784DBD}" type="parTrans" cxnId="{FF7F63E3-BFF5-4E1E-83C9-E0639A5CA0D9}">
      <dgm:prSet/>
      <dgm:spPr/>
      <dgm:t>
        <a:bodyPr/>
        <a:lstStyle/>
        <a:p>
          <a:endParaRPr lang="zh-TW" altLang="en-US"/>
        </a:p>
      </dgm:t>
    </dgm:pt>
    <dgm:pt modelId="{708FEE49-F343-468A-929A-B3AA8748F4F5}" type="sibTrans" cxnId="{FF7F63E3-BFF5-4E1E-83C9-E0639A5CA0D9}">
      <dgm:prSet/>
      <dgm:spPr/>
      <dgm:t>
        <a:bodyPr/>
        <a:lstStyle/>
        <a:p>
          <a:endParaRPr lang="zh-TW" altLang="en-US"/>
        </a:p>
      </dgm:t>
    </dgm:pt>
    <dgm:pt modelId="{DFF58534-0846-4EB9-B482-3AED6E05BF8F}">
      <dgm:prSet phldrT="[文字]"/>
      <dgm:spPr/>
      <dgm:t>
        <a:bodyPr/>
        <a:lstStyle/>
        <a:p>
          <a:r>
            <a:rPr lang="en-US" altLang="zh-TW" dirty="0"/>
            <a:t>Change an image color type</a:t>
          </a:r>
          <a:endParaRPr lang="zh-TW" altLang="en-US" dirty="0"/>
        </a:p>
      </dgm:t>
    </dgm:pt>
    <dgm:pt modelId="{5A75FA98-4949-49B3-BA52-0335B43BEA25}" type="parTrans" cxnId="{30D25B48-D48A-4813-87E8-D6CD41D5FAE0}">
      <dgm:prSet/>
      <dgm:spPr/>
      <dgm:t>
        <a:bodyPr/>
        <a:lstStyle/>
        <a:p>
          <a:endParaRPr lang="zh-TW" altLang="en-US"/>
        </a:p>
      </dgm:t>
    </dgm:pt>
    <dgm:pt modelId="{8A8ED3E9-1DCB-419D-8CE6-5F031F086A19}" type="sibTrans" cxnId="{30D25B48-D48A-4813-87E8-D6CD41D5FAE0}">
      <dgm:prSet/>
      <dgm:spPr/>
      <dgm:t>
        <a:bodyPr/>
        <a:lstStyle/>
        <a:p>
          <a:endParaRPr lang="zh-TW" altLang="en-US"/>
        </a:p>
      </dgm:t>
    </dgm:pt>
    <dgm:pt modelId="{A3F5C5C0-1992-4877-B5D6-AC145FBA4B16}">
      <dgm:prSet phldrT="[文字]"/>
      <dgm:spPr/>
      <dgm:t>
        <a:bodyPr/>
        <a:lstStyle/>
        <a:p>
          <a:r>
            <a:rPr lang="en-US" altLang="zh-TW" dirty="0" err="1"/>
            <a:t>src</a:t>
          </a:r>
          <a:r>
            <a:rPr lang="en-US" altLang="zh-TW" dirty="0"/>
            <a:t>: input image</a:t>
          </a:r>
          <a:endParaRPr lang="zh-TW" altLang="en-US" dirty="0"/>
        </a:p>
      </dgm:t>
    </dgm:pt>
    <dgm:pt modelId="{692498E6-C7D5-4E51-9323-143FC77BB74B}" type="parTrans" cxnId="{33DC01EF-B2E7-44EA-8D8E-2D351FDDF8CA}">
      <dgm:prSet/>
      <dgm:spPr/>
      <dgm:t>
        <a:bodyPr/>
        <a:lstStyle/>
        <a:p>
          <a:endParaRPr lang="zh-TW" altLang="en-US"/>
        </a:p>
      </dgm:t>
    </dgm:pt>
    <dgm:pt modelId="{9C1A9DFA-79C1-4651-AE96-BCBFBA53B78A}" type="sibTrans" cxnId="{33DC01EF-B2E7-44EA-8D8E-2D351FDDF8CA}">
      <dgm:prSet/>
      <dgm:spPr/>
      <dgm:t>
        <a:bodyPr/>
        <a:lstStyle/>
        <a:p>
          <a:endParaRPr lang="zh-TW" altLang="en-US"/>
        </a:p>
      </dgm:t>
    </dgm:pt>
    <dgm:pt modelId="{AA8FF757-1E14-4FE4-96D4-A2B254DBF32E}">
      <dgm:prSet phldrT="[文字]"/>
      <dgm:spPr/>
      <dgm:t>
        <a:bodyPr/>
        <a:lstStyle/>
        <a:p>
          <a:r>
            <a:rPr lang="en-US" altLang="zh-TW" dirty="0"/>
            <a:t>width: image width</a:t>
          </a:r>
          <a:endParaRPr lang="zh-TW" altLang="en-US" dirty="0"/>
        </a:p>
      </dgm:t>
    </dgm:pt>
    <dgm:pt modelId="{FF84F7F1-A87D-4356-BAF3-9EC19297CDA6}" type="parTrans" cxnId="{EC2C07FD-96A9-4B5D-84BF-520B1E78941F}">
      <dgm:prSet/>
      <dgm:spPr/>
      <dgm:t>
        <a:bodyPr/>
        <a:lstStyle/>
        <a:p>
          <a:endParaRPr lang="zh-TW" altLang="en-US"/>
        </a:p>
      </dgm:t>
    </dgm:pt>
    <dgm:pt modelId="{D8BABD7B-0490-4559-A301-76CBCA1564E4}" type="sibTrans" cxnId="{EC2C07FD-96A9-4B5D-84BF-520B1E78941F}">
      <dgm:prSet/>
      <dgm:spPr/>
      <dgm:t>
        <a:bodyPr/>
        <a:lstStyle/>
        <a:p>
          <a:endParaRPr lang="zh-TW" altLang="en-US"/>
        </a:p>
      </dgm:t>
    </dgm:pt>
    <dgm:pt modelId="{7DC98EC4-0853-4AF6-8E0D-3AA87E3BA443}">
      <dgm:prSet phldrT="[文字]"/>
      <dgm:spPr/>
      <dgm:t>
        <a:bodyPr/>
        <a:lstStyle/>
        <a:p>
          <a:r>
            <a:rPr lang="en-US" altLang="zh-TW" dirty="0"/>
            <a:t>Change an image size</a:t>
          </a:r>
          <a:endParaRPr lang="zh-TW" altLang="en-US" dirty="0"/>
        </a:p>
      </dgm:t>
    </dgm:pt>
    <dgm:pt modelId="{B4233E51-BF68-4CCA-AA27-28ABE84A744B}" type="parTrans" cxnId="{F01EB949-127B-4CCA-A421-65DB05244C1B}">
      <dgm:prSet/>
      <dgm:spPr/>
      <dgm:t>
        <a:bodyPr/>
        <a:lstStyle/>
        <a:p>
          <a:endParaRPr lang="zh-TW" altLang="en-US"/>
        </a:p>
      </dgm:t>
    </dgm:pt>
    <dgm:pt modelId="{79B4BA8A-5721-478E-96DD-8EBDBBBE5551}" type="sibTrans" cxnId="{F01EB949-127B-4CCA-A421-65DB05244C1B}">
      <dgm:prSet/>
      <dgm:spPr/>
      <dgm:t>
        <a:bodyPr/>
        <a:lstStyle/>
        <a:p>
          <a:endParaRPr lang="zh-TW" altLang="en-US"/>
        </a:p>
      </dgm:t>
    </dgm:pt>
    <dgm:pt modelId="{60D9253A-770F-4645-A64A-0D3455D7156A}">
      <dgm:prSet phldrT="[文字]"/>
      <dgm:spPr/>
      <dgm:t>
        <a:bodyPr/>
        <a:lstStyle/>
        <a:p>
          <a:r>
            <a:rPr lang="en-US" altLang="zh-TW" dirty="0"/>
            <a:t>Input: image </a:t>
          </a:r>
          <a:endParaRPr lang="zh-TW" altLang="en-US" dirty="0"/>
        </a:p>
      </dgm:t>
    </dgm:pt>
    <dgm:pt modelId="{7C92A71D-D6E2-47B3-B09E-3EEDA648215F}" type="parTrans" cxnId="{C4EAB458-17BF-4D06-B364-20AB6C6DB261}">
      <dgm:prSet/>
      <dgm:spPr/>
      <dgm:t>
        <a:bodyPr/>
        <a:lstStyle/>
        <a:p>
          <a:endParaRPr lang="zh-TW" altLang="en-US"/>
        </a:p>
      </dgm:t>
    </dgm:pt>
    <dgm:pt modelId="{38746E35-8019-4735-A882-C0AA25C22DBB}" type="sibTrans" cxnId="{C4EAB458-17BF-4D06-B364-20AB6C6DB261}">
      <dgm:prSet/>
      <dgm:spPr/>
      <dgm:t>
        <a:bodyPr/>
        <a:lstStyle/>
        <a:p>
          <a:endParaRPr lang="zh-TW" altLang="en-US"/>
        </a:p>
      </dgm:t>
    </dgm:pt>
    <dgm:pt modelId="{B9086EF2-63A6-43E2-8AAE-463160B14F5D}">
      <dgm:prSet phldrT="[文字]"/>
      <dgm:spPr/>
      <dgm:t>
        <a:bodyPr/>
        <a:lstStyle/>
        <a:p>
          <a:r>
            <a:rPr lang="en-US" altLang="zh-TW" dirty="0"/>
            <a:t>output image</a:t>
          </a:r>
          <a:endParaRPr lang="zh-TW" altLang="en-US" dirty="0"/>
        </a:p>
      </dgm:t>
    </dgm:pt>
    <dgm:pt modelId="{CFD1E45E-9895-4C53-8055-87A7D457AF8C}" type="parTrans" cxnId="{0D83B7F0-D3FF-4021-A7DD-D58942F8F23C}">
      <dgm:prSet/>
      <dgm:spPr/>
      <dgm:t>
        <a:bodyPr/>
        <a:lstStyle/>
        <a:p>
          <a:endParaRPr lang="zh-TW" altLang="en-US"/>
        </a:p>
      </dgm:t>
    </dgm:pt>
    <dgm:pt modelId="{84915F77-5B86-4A0F-AC69-6D93979C3424}" type="sibTrans" cxnId="{0D83B7F0-D3FF-4021-A7DD-D58942F8F23C}">
      <dgm:prSet/>
      <dgm:spPr/>
      <dgm:t>
        <a:bodyPr/>
        <a:lstStyle/>
        <a:p>
          <a:endParaRPr lang="zh-TW" altLang="en-US"/>
        </a:p>
      </dgm:t>
    </dgm:pt>
    <dgm:pt modelId="{B1A195B6-0D0E-4F76-9BE5-7668FA874C3E}">
      <dgm:prSet phldrT="[文字]"/>
      <dgm:spPr/>
      <dgm:t>
        <a:bodyPr/>
        <a:lstStyle/>
        <a:p>
          <a:r>
            <a:rPr lang="en-US" altLang="zh-TW" dirty="0"/>
            <a:t>Cv2.COLOR_BGR2GRAY: Change color type</a:t>
          </a:r>
          <a:endParaRPr lang="zh-TW" altLang="en-US" dirty="0"/>
        </a:p>
      </dgm:t>
    </dgm:pt>
    <dgm:pt modelId="{A538EB3A-78BB-4DB2-85FA-9C2E042AE322}" type="parTrans" cxnId="{6F764B58-0005-4A44-A196-76F7209931BE}">
      <dgm:prSet/>
      <dgm:spPr/>
      <dgm:t>
        <a:bodyPr/>
        <a:lstStyle/>
        <a:p>
          <a:endParaRPr lang="zh-TW" altLang="en-US"/>
        </a:p>
      </dgm:t>
    </dgm:pt>
    <dgm:pt modelId="{89185E27-19E6-4BA4-838C-ABD385D10241}" type="sibTrans" cxnId="{6F764B58-0005-4A44-A196-76F7209931BE}">
      <dgm:prSet/>
      <dgm:spPr/>
      <dgm:t>
        <a:bodyPr/>
        <a:lstStyle/>
        <a:p>
          <a:endParaRPr lang="zh-TW" altLang="en-US"/>
        </a:p>
      </dgm:t>
    </dgm:pt>
    <dgm:pt modelId="{6320FC18-EE78-4A4C-9130-3FEBC5310372}">
      <dgm:prSet phldrT="[文字]"/>
      <dgm:spPr/>
      <dgm:t>
        <a:bodyPr/>
        <a:lstStyle/>
        <a:p>
          <a:r>
            <a:rPr lang="en-US" altLang="zh-TW" dirty="0"/>
            <a:t>Input: image </a:t>
          </a:r>
          <a:endParaRPr lang="zh-TW" altLang="en-US" dirty="0"/>
        </a:p>
      </dgm:t>
    </dgm:pt>
    <dgm:pt modelId="{8425D1E3-DBD1-404E-8F44-4FC42F4500A8}" type="parTrans" cxnId="{A166E871-D7AB-44FB-8BBF-58687738F3BB}">
      <dgm:prSet/>
      <dgm:spPr/>
      <dgm:t>
        <a:bodyPr/>
        <a:lstStyle/>
        <a:p>
          <a:endParaRPr lang="zh-TW" altLang="en-US"/>
        </a:p>
      </dgm:t>
    </dgm:pt>
    <dgm:pt modelId="{E3AD2EAD-1956-45B9-A7D1-E6A67B51BBEB}" type="sibTrans" cxnId="{A166E871-D7AB-44FB-8BBF-58687738F3BB}">
      <dgm:prSet/>
      <dgm:spPr/>
      <dgm:t>
        <a:bodyPr/>
        <a:lstStyle/>
        <a:p>
          <a:endParaRPr lang="zh-TW" altLang="en-US"/>
        </a:p>
      </dgm:t>
    </dgm:pt>
    <dgm:pt modelId="{322A0819-246B-4B48-9EEB-67EFC9F54F55}">
      <dgm:prSet phldrT="[文字]"/>
      <dgm:spPr/>
      <dgm:t>
        <a:bodyPr/>
        <a:lstStyle/>
        <a:p>
          <a:r>
            <a:rPr lang="en-US" altLang="zh-TW" dirty="0"/>
            <a:t>output: image</a:t>
          </a:r>
          <a:endParaRPr lang="zh-TW" altLang="en-US" dirty="0"/>
        </a:p>
      </dgm:t>
    </dgm:pt>
    <dgm:pt modelId="{F51AD871-FF5A-4959-88E3-EF7D3BDE26B8}" type="parTrans" cxnId="{18A7285C-0B36-4313-B6A7-8001CD683C3C}">
      <dgm:prSet/>
      <dgm:spPr/>
      <dgm:t>
        <a:bodyPr/>
        <a:lstStyle/>
        <a:p>
          <a:endParaRPr lang="zh-TW" altLang="en-US"/>
        </a:p>
      </dgm:t>
    </dgm:pt>
    <dgm:pt modelId="{CBAD8F41-15EB-4EAA-8591-B9BF806E9309}" type="sibTrans" cxnId="{18A7285C-0B36-4313-B6A7-8001CD683C3C}">
      <dgm:prSet/>
      <dgm:spPr/>
      <dgm:t>
        <a:bodyPr/>
        <a:lstStyle/>
        <a:p>
          <a:endParaRPr lang="zh-TW" altLang="en-US"/>
        </a:p>
      </dgm:t>
    </dgm:pt>
    <dgm:pt modelId="{7EC0AE00-BDA2-4499-953E-56F5899B64D1}" type="pres">
      <dgm:prSet presAssocID="{C9162FF4-540F-4030-B685-00160660D34A}" presName="vert0" presStyleCnt="0">
        <dgm:presLayoutVars>
          <dgm:dir/>
          <dgm:animOne val="branch"/>
          <dgm:animLvl val="lvl"/>
        </dgm:presLayoutVars>
      </dgm:prSet>
      <dgm:spPr/>
    </dgm:pt>
    <dgm:pt modelId="{323120A8-22F4-4E30-A813-1EFAD9D9555D}" type="pres">
      <dgm:prSet presAssocID="{C376B2BC-6933-4F8C-A82D-2673FD6B0AB7}" presName="thickLine" presStyleLbl="alignNode1" presStyleIdx="0" presStyleCnt="2"/>
      <dgm:spPr/>
    </dgm:pt>
    <dgm:pt modelId="{78B2C059-6618-4DFD-BAD0-A1BA5E4CE770}" type="pres">
      <dgm:prSet presAssocID="{C376B2BC-6933-4F8C-A82D-2673FD6B0AB7}" presName="horz1" presStyleCnt="0"/>
      <dgm:spPr/>
    </dgm:pt>
    <dgm:pt modelId="{384E72F1-2496-4B93-814C-B2FB6076A40C}" type="pres">
      <dgm:prSet presAssocID="{C376B2BC-6933-4F8C-A82D-2673FD6B0AB7}" presName="tx1" presStyleLbl="revTx" presStyleIdx="0" presStyleCnt="13"/>
      <dgm:spPr/>
    </dgm:pt>
    <dgm:pt modelId="{8DD8E095-FE4E-42B5-AA81-52DA99990191}" type="pres">
      <dgm:prSet presAssocID="{C376B2BC-6933-4F8C-A82D-2673FD6B0AB7}" presName="vert1" presStyleCnt="0"/>
      <dgm:spPr/>
    </dgm:pt>
    <dgm:pt modelId="{788443F8-B586-4A5D-A484-B4128A4C82D8}" type="pres">
      <dgm:prSet presAssocID="{7DC98EC4-0853-4AF6-8E0D-3AA87E3BA443}" presName="vertSpace2a" presStyleCnt="0"/>
      <dgm:spPr/>
    </dgm:pt>
    <dgm:pt modelId="{A5CAFF84-039D-4688-87C3-CEF6D7063879}" type="pres">
      <dgm:prSet presAssocID="{7DC98EC4-0853-4AF6-8E0D-3AA87E3BA443}" presName="horz2" presStyleCnt="0"/>
      <dgm:spPr/>
    </dgm:pt>
    <dgm:pt modelId="{323CFDEF-7EBE-4335-8555-DAB31A9E13F3}" type="pres">
      <dgm:prSet presAssocID="{7DC98EC4-0853-4AF6-8E0D-3AA87E3BA443}" presName="horzSpace2" presStyleCnt="0"/>
      <dgm:spPr/>
    </dgm:pt>
    <dgm:pt modelId="{B2F42A76-55DD-46C7-A67C-04E5C0EE5A46}" type="pres">
      <dgm:prSet presAssocID="{7DC98EC4-0853-4AF6-8E0D-3AA87E3BA443}" presName="tx2" presStyleLbl="revTx" presStyleIdx="1" presStyleCnt="13"/>
      <dgm:spPr/>
    </dgm:pt>
    <dgm:pt modelId="{F703362A-ED9C-44FF-8834-1E8A01AFB76B}" type="pres">
      <dgm:prSet presAssocID="{7DC98EC4-0853-4AF6-8E0D-3AA87E3BA443}" presName="vert2" presStyleCnt="0"/>
      <dgm:spPr/>
    </dgm:pt>
    <dgm:pt modelId="{E11A9DA4-D84E-4625-BF8C-D3E6AA1BD390}" type="pres">
      <dgm:prSet presAssocID="{7DC98EC4-0853-4AF6-8E0D-3AA87E3BA443}" presName="thinLine2b" presStyleLbl="callout" presStyleIdx="0" presStyleCnt="11"/>
      <dgm:spPr/>
    </dgm:pt>
    <dgm:pt modelId="{6981205E-250C-4CFB-BB46-4D1750AB5ECB}" type="pres">
      <dgm:prSet presAssocID="{7DC98EC4-0853-4AF6-8E0D-3AA87E3BA443}" presName="vertSpace2b" presStyleCnt="0"/>
      <dgm:spPr/>
    </dgm:pt>
    <dgm:pt modelId="{64FA97D4-B985-4B6D-A33F-98BACD8D9E36}" type="pres">
      <dgm:prSet presAssocID="{FAD5FA20-D32A-4DCB-8FA3-149CF673B8A5}" presName="horz2" presStyleCnt="0"/>
      <dgm:spPr/>
    </dgm:pt>
    <dgm:pt modelId="{B8D6C36E-6BE0-41AD-AB0B-E481133E3CAE}" type="pres">
      <dgm:prSet presAssocID="{FAD5FA20-D32A-4DCB-8FA3-149CF673B8A5}" presName="horzSpace2" presStyleCnt="0"/>
      <dgm:spPr/>
    </dgm:pt>
    <dgm:pt modelId="{E7983789-C31A-4F64-A9A0-BB611E4AE478}" type="pres">
      <dgm:prSet presAssocID="{FAD5FA20-D32A-4DCB-8FA3-149CF673B8A5}" presName="tx2" presStyleLbl="revTx" presStyleIdx="2" presStyleCnt="13"/>
      <dgm:spPr/>
    </dgm:pt>
    <dgm:pt modelId="{1BAC5F10-B21E-45DD-A3D2-64436928F69F}" type="pres">
      <dgm:prSet presAssocID="{FAD5FA20-D32A-4DCB-8FA3-149CF673B8A5}" presName="vert2" presStyleCnt="0"/>
      <dgm:spPr/>
    </dgm:pt>
    <dgm:pt modelId="{28497BC0-A58F-4E82-80E1-89AA850653D5}" type="pres">
      <dgm:prSet presAssocID="{FAD5FA20-D32A-4DCB-8FA3-149CF673B8A5}" presName="thinLine2b" presStyleLbl="callout" presStyleIdx="1" presStyleCnt="11"/>
      <dgm:spPr/>
    </dgm:pt>
    <dgm:pt modelId="{5E3957F4-C0C0-446D-A43B-910D5DBFC4B1}" type="pres">
      <dgm:prSet presAssocID="{FAD5FA20-D32A-4DCB-8FA3-149CF673B8A5}" presName="vertSpace2b" presStyleCnt="0"/>
      <dgm:spPr/>
    </dgm:pt>
    <dgm:pt modelId="{C269F77D-A4D7-40FA-871A-3AEC303CF07C}" type="pres">
      <dgm:prSet presAssocID="{AA8FF757-1E14-4FE4-96D4-A2B254DBF32E}" presName="horz2" presStyleCnt="0"/>
      <dgm:spPr/>
    </dgm:pt>
    <dgm:pt modelId="{E400E855-91AD-4301-A7E7-89E7E56F50EB}" type="pres">
      <dgm:prSet presAssocID="{AA8FF757-1E14-4FE4-96D4-A2B254DBF32E}" presName="horzSpace2" presStyleCnt="0"/>
      <dgm:spPr/>
    </dgm:pt>
    <dgm:pt modelId="{2606943B-9382-4EB0-93FD-7CD37E2D2A8B}" type="pres">
      <dgm:prSet presAssocID="{AA8FF757-1E14-4FE4-96D4-A2B254DBF32E}" presName="tx2" presStyleLbl="revTx" presStyleIdx="3" presStyleCnt="13"/>
      <dgm:spPr/>
    </dgm:pt>
    <dgm:pt modelId="{B98F3D40-9ED8-4C74-90BF-F206D4DF07D5}" type="pres">
      <dgm:prSet presAssocID="{AA8FF757-1E14-4FE4-96D4-A2B254DBF32E}" presName="vert2" presStyleCnt="0"/>
      <dgm:spPr/>
    </dgm:pt>
    <dgm:pt modelId="{6DACA8FB-3C0E-4864-A07B-778B70BE6C91}" type="pres">
      <dgm:prSet presAssocID="{AA8FF757-1E14-4FE4-96D4-A2B254DBF32E}" presName="thinLine2b" presStyleLbl="callout" presStyleIdx="2" presStyleCnt="11"/>
      <dgm:spPr/>
    </dgm:pt>
    <dgm:pt modelId="{1E59AC96-D57F-4DE5-B89B-8DC8A93E9F8B}" type="pres">
      <dgm:prSet presAssocID="{AA8FF757-1E14-4FE4-96D4-A2B254DBF32E}" presName="vertSpace2b" presStyleCnt="0"/>
      <dgm:spPr/>
    </dgm:pt>
    <dgm:pt modelId="{3522EA77-C9CB-4296-A0ED-736DF77D5C04}" type="pres">
      <dgm:prSet presAssocID="{5EF67A6E-1381-45C8-A1CE-29C8D56B768B}" presName="horz2" presStyleCnt="0"/>
      <dgm:spPr/>
    </dgm:pt>
    <dgm:pt modelId="{21C52387-939A-4826-A553-73B110416DC9}" type="pres">
      <dgm:prSet presAssocID="{5EF67A6E-1381-45C8-A1CE-29C8D56B768B}" presName="horzSpace2" presStyleCnt="0"/>
      <dgm:spPr/>
    </dgm:pt>
    <dgm:pt modelId="{5AD67691-12CE-4B03-BA6E-B4463E49A31E}" type="pres">
      <dgm:prSet presAssocID="{5EF67A6E-1381-45C8-A1CE-29C8D56B768B}" presName="tx2" presStyleLbl="revTx" presStyleIdx="4" presStyleCnt="13"/>
      <dgm:spPr/>
    </dgm:pt>
    <dgm:pt modelId="{AF17E1C0-0289-492A-82F2-51C93D1C442D}" type="pres">
      <dgm:prSet presAssocID="{5EF67A6E-1381-45C8-A1CE-29C8D56B768B}" presName="vert2" presStyleCnt="0"/>
      <dgm:spPr/>
    </dgm:pt>
    <dgm:pt modelId="{EB4B7234-43CC-4AAC-863B-8093BC194C36}" type="pres">
      <dgm:prSet presAssocID="{5EF67A6E-1381-45C8-A1CE-29C8D56B768B}" presName="thinLine2b" presStyleLbl="callout" presStyleIdx="3" presStyleCnt="11"/>
      <dgm:spPr/>
    </dgm:pt>
    <dgm:pt modelId="{AC3E802D-BE4F-499C-8CDB-C65028BF3A85}" type="pres">
      <dgm:prSet presAssocID="{5EF67A6E-1381-45C8-A1CE-29C8D56B768B}" presName="vertSpace2b" presStyleCnt="0"/>
      <dgm:spPr/>
    </dgm:pt>
    <dgm:pt modelId="{188843B2-85A5-4015-AE80-50A04FA3633D}" type="pres">
      <dgm:prSet presAssocID="{60D9253A-770F-4645-A64A-0D3455D7156A}" presName="horz2" presStyleCnt="0"/>
      <dgm:spPr/>
    </dgm:pt>
    <dgm:pt modelId="{8DD52203-29F8-41F2-AB91-3C7B68AC3643}" type="pres">
      <dgm:prSet presAssocID="{60D9253A-770F-4645-A64A-0D3455D7156A}" presName="horzSpace2" presStyleCnt="0"/>
      <dgm:spPr/>
    </dgm:pt>
    <dgm:pt modelId="{B8910394-EC01-4A5E-9D27-38A3AEE1B875}" type="pres">
      <dgm:prSet presAssocID="{60D9253A-770F-4645-A64A-0D3455D7156A}" presName="tx2" presStyleLbl="revTx" presStyleIdx="5" presStyleCnt="13"/>
      <dgm:spPr/>
    </dgm:pt>
    <dgm:pt modelId="{015C17B6-2ED4-458C-96B2-BB211501911D}" type="pres">
      <dgm:prSet presAssocID="{60D9253A-770F-4645-A64A-0D3455D7156A}" presName="vert2" presStyleCnt="0"/>
      <dgm:spPr/>
    </dgm:pt>
    <dgm:pt modelId="{A5E8D016-5599-4925-9122-7FD57C7A2FA5}" type="pres">
      <dgm:prSet presAssocID="{60D9253A-770F-4645-A64A-0D3455D7156A}" presName="thinLine2b" presStyleLbl="callout" presStyleIdx="4" presStyleCnt="11"/>
      <dgm:spPr/>
    </dgm:pt>
    <dgm:pt modelId="{321C877A-23D7-402B-9C14-95C9F358D0B5}" type="pres">
      <dgm:prSet presAssocID="{60D9253A-770F-4645-A64A-0D3455D7156A}" presName="vertSpace2b" presStyleCnt="0"/>
      <dgm:spPr/>
    </dgm:pt>
    <dgm:pt modelId="{2704A91B-7A52-450C-A112-9CD679B95B59}" type="pres">
      <dgm:prSet presAssocID="{B9086EF2-63A6-43E2-8AAE-463160B14F5D}" presName="horz2" presStyleCnt="0"/>
      <dgm:spPr/>
    </dgm:pt>
    <dgm:pt modelId="{BE49734A-71E0-424C-855A-90A53DC81461}" type="pres">
      <dgm:prSet presAssocID="{B9086EF2-63A6-43E2-8AAE-463160B14F5D}" presName="horzSpace2" presStyleCnt="0"/>
      <dgm:spPr/>
    </dgm:pt>
    <dgm:pt modelId="{A42156A2-1CE6-406C-9A9D-AE0728EEB2F5}" type="pres">
      <dgm:prSet presAssocID="{B9086EF2-63A6-43E2-8AAE-463160B14F5D}" presName="tx2" presStyleLbl="revTx" presStyleIdx="6" presStyleCnt="13"/>
      <dgm:spPr/>
    </dgm:pt>
    <dgm:pt modelId="{F27756AC-6303-42EE-89A0-D348932B189B}" type="pres">
      <dgm:prSet presAssocID="{B9086EF2-63A6-43E2-8AAE-463160B14F5D}" presName="vert2" presStyleCnt="0"/>
      <dgm:spPr/>
    </dgm:pt>
    <dgm:pt modelId="{7C6ACEAF-1362-4298-9206-5DBAAE08D8C4}" type="pres">
      <dgm:prSet presAssocID="{B9086EF2-63A6-43E2-8AAE-463160B14F5D}" presName="thinLine2b" presStyleLbl="callout" presStyleIdx="5" presStyleCnt="11"/>
      <dgm:spPr/>
    </dgm:pt>
    <dgm:pt modelId="{B2D36FE7-9658-40DB-A557-FC1FFCEA1701}" type="pres">
      <dgm:prSet presAssocID="{B9086EF2-63A6-43E2-8AAE-463160B14F5D}" presName="vertSpace2b" presStyleCnt="0"/>
      <dgm:spPr/>
    </dgm:pt>
    <dgm:pt modelId="{D44B0E69-1056-40DB-ABCB-3F0AA246B1D1}" type="pres">
      <dgm:prSet presAssocID="{C069B781-594D-499A-B2F2-E6A1146B88BE}" presName="thickLine" presStyleLbl="alignNode1" presStyleIdx="1" presStyleCnt="2"/>
      <dgm:spPr/>
    </dgm:pt>
    <dgm:pt modelId="{3EB7F9C5-43A1-46E4-86E0-34ACA679D37B}" type="pres">
      <dgm:prSet presAssocID="{C069B781-594D-499A-B2F2-E6A1146B88BE}" presName="horz1" presStyleCnt="0"/>
      <dgm:spPr/>
    </dgm:pt>
    <dgm:pt modelId="{729C1F24-F54D-4123-8E85-A99CF75CD6C1}" type="pres">
      <dgm:prSet presAssocID="{C069B781-594D-499A-B2F2-E6A1146B88BE}" presName="tx1" presStyleLbl="revTx" presStyleIdx="7" presStyleCnt="13"/>
      <dgm:spPr/>
    </dgm:pt>
    <dgm:pt modelId="{DB379127-E20E-411C-B52B-75D9ECFD8B1C}" type="pres">
      <dgm:prSet presAssocID="{C069B781-594D-499A-B2F2-E6A1146B88BE}" presName="vert1" presStyleCnt="0"/>
      <dgm:spPr/>
    </dgm:pt>
    <dgm:pt modelId="{20E1C029-DC3F-4457-A4A9-286740AE23CF}" type="pres">
      <dgm:prSet presAssocID="{DFF58534-0846-4EB9-B482-3AED6E05BF8F}" presName="vertSpace2a" presStyleCnt="0"/>
      <dgm:spPr/>
    </dgm:pt>
    <dgm:pt modelId="{8C466160-ED55-4A90-AD47-53F9891F5EF9}" type="pres">
      <dgm:prSet presAssocID="{DFF58534-0846-4EB9-B482-3AED6E05BF8F}" presName="horz2" presStyleCnt="0"/>
      <dgm:spPr/>
    </dgm:pt>
    <dgm:pt modelId="{4BC246E0-8353-4723-894A-6776C0A2429E}" type="pres">
      <dgm:prSet presAssocID="{DFF58534-0846-4EB9-B482-3AED6E05BF8F}" presName="horzSpace2" presStyleCnt="0"/>
      <dgm:spPr/>
    </dgm:pt>
    <dgm:pt modelId="{AA1FC0E2-ECC7-4B6F-B9E7-2B5AF1EC23C5}" type="pres">
      <dgm:prSet presAssocID="{DFF58534-0846-4EB9-B482-3AED6E05BF8F}" presName="tx2" presStyleLbl="revTx" presStyleIdx="8" presStyleCnt="13"/>
      <dgm:spPr/>
    </dgm:pt>
    <dgm:pt modelId="{CE20E6DF-89BC-46FF-8595-A619B3EC5D26}" type="pres">
      <dgm:prSet presAssocID="{DFF58534-0846-4EB9-B482-3AED6E05BF8F}" presName="vert2" presStyleCnt="0"/>
      <dgm:spPr/>
    </dgm:pt>
    <dgm:pt modelId="{2564810F-3C34-4D85-873E-C0B5264BC346}" type="pres">
      <dgm:prSet presAssocID="{DFF58534-0846-4EB9-B482-3AED6E05BF8F}" presName="thinLine2b" presStyleLbl="callout" presStyleIdx="6" presStyleCnt="11"/>
      <dgm:spPr/>
    </dgm:pt>
    <dgm:pt modelId="{AF37D24C-DC15-4D9F-B562-C0CF47E70A12}" type="pres">
      <dgm:prSet presAssocID="{DFF58534-0846-4EB9-B482-3AED6E05BF8F}" presName="vertSpace2b" presStyleCnt="0"/>
      <dgm:spPr/>
    </dgm:pt>
    <dgm:pt modelId="{9FC6BB63-E1C5-4B87-BA57-6BA03AF14174}" type="pres">
      <dgm:prSet presAssocID="{A3F5C5C0-1992-4877-B5D6-AC145FBA4B16}" presName="horz2" presStyleCnt="0"/>
      <dgm:spPr/>
    </dgm:pt>
    <dgm:pt modelId="{66073D86-9706-47D7-AA47-80068042E8CA}" type="pres">
      <dgm:prSet presAssocID="{A3F5C5C0-1992-4877-B5D6-AC145FBA4B16}" presName="horzSpace2" presStyleCnt="0"/>
      <dgm:spPr/>
    </dgm:pt>
    <dgm:pt modelId="{741150A3-06E5-4E02-AE26-A2D202612B6A}" type="pres">
      <dgm:prSet presAssocID="{A3F5C5C0-1992-4877-B5D6-AC145FBA4B16}" presName="tx2" presStyleLbl="revTx" presStyleIdx="9" presStyleCnt="13"/>
      <dgm:spPr/>
    </dgm:pt>
    <dgm:pt modelId="{6A8F5915-E4A4-4C2A-A41D-27B085AA88DF}" type="pres">
      <dgm:prSet presAssocID="{A3F5C5C0-1992-4877-B5D6-AC145FBA4B16}" presName="vert2" presStyleCnt="0"/>
      <dgm:spPr/>
    </dgm:pt>
    <dgm:pt modelId="{16CDE445-D2D9-42D6-A6ED-B8A2CEB2A2B7}" type="pres">
      <dgm:prSet presAssocID="{A3F5C5C0-1992-4877-B5D6-AC145FBA4B16}" presName="thinLine2b" presStyleLbl="callout" presStyleIdx="7" presStyleCnt="11"/>
      <dgm:spPr/>
    </dgm:pt>
    <dgm:pt modelId="{DBBA0182-A014-4879-BE2A-AFE1F9485126}" type="pres">
      <dgm:prSet presAssocID="{A3F5C5C0-1992-4877-B5D6-AC145FBA4B16}" presName="vertSpace2b" presStyleCnt="0"/>
      <dgm:spPr/>
    </dgm:pt>
    <dgm:pt modelId="{1828FA57-7241-4E25-BC5F-2055A8A9FFB5}" type="pres">
      <dgm:prSet presAssocID="{B1A195B6-0D0E-4F76-9BE5-7668FA874C3E}" presName="horz2" presStyleCnt="0"/>
      <dgm:spPr/>
    </dgm:pt>
    <dgm:pt modelId="{356E0EB4-4C0D-464F-88BC-B1EFA620A335}" type="pres">
      <dgm:prSet presAssocID="{B1A195B6-0D0E-4F76-9BE5-7668FA874C3E}" presName="horzSpace2" presStyleCnt="0"/>
      <dgm:spPr/>
    </dgm:pt>
    <dgm:pt modelId="{4BF66CFA-D1C6-45C2-8C7E-C9074E542498}" type="pres">
      <dgm:prSet presAssocID="{B1A195B6-0D0E-4F76-9BE5-7668FA874C3E}" presName="tx2" presStyleLbl="revTx" presStyleIdx="10" presStyleCnt="13"/>
      <dgm:spPr/>
    </dgm:pt>
    <dgm:pt modelId="{2CAF29B4-BE60-4697-84BE-953D2CEBAFDD}" type="pres">
      <dgm:prSet presAssocID="{B1A195B6-0D0E-4F76-9BE5-7668FA874C3E}" presName="vert2" presStyleCnt="0"/>
      <dgm:spPr/>
    </dgm:pt>
    <dgm:pt modelId="{C1FB5D03-463F-4DA8-BB06-E28B001F06B4}" type="pres">
      <dgm:prSet presAssocID="{B1A195B6-0D0E-4F76-9BE5-7668FA874C3E}" presName="thinLine2b" presStyleLbl="callout" presStyleIdx="8" presStyleCnt="11"/>
      <dgm:spPr/>
    </dgm:pt>
    <dgm:pt modelId="{81E1A2B3-ABE0-44A7-99D3-318384704229}" type="pres">
      <dgm:prSet presAssocID="{B1A195B6-0D0E-4F76-9BE5-7668FA874C3E}" presName="vertSpace2b" presStyleCnt="0"/>
      <dgm:spPr/>
    </dgm:pt>
    <dgm:pt modelId="{3E9C755A-EBDA-45C7-BD7F-6AE1301D43C5}" type="pres">
      <dgm:prSet presAssocID="{6320FC18-EE78-4A4C-9130-3FEBC5310372}" presName="horz2" presStyleCnt="0"/>
      <dgm:spPr/>
    </dgm:pt>
    <dgm:pt modelId="{0D9DA0AB-269A-4B03-8F15-E1CFE22DA891}" type="pres">
      <dgm:prSet presAssocID="{6320FC18-EE78-4A4C-9130-3FEBC5310372}" presName="horzSpace2" presStyleCnt="0"/>
      <dgm:spPr/>
    </dgm:pt>
    <dgm:pt modelId="{EE17D041-34F4-441B-B88C-BB09210877D5}" type="pres">
      <dgm:prSet presAssocID="{6320FC18-EE78-4A4C-9130-3FEBC5310372}" presName="tx2" presStyleLbl="revTx" presStyleIdx="11" presStyleCnt="13"/>
      <dgm:spPr/>
    </dgm:pt>
    <dgm:pt modelId="{DFE78C9C-38F1-40AF-B9D0-58E68A9C453E}" type="pres">
      <dgm:prSet presAssocID="{6320FC18-EE78-4A4C-9130-3FEBC5310372}" presName="vert2" presStyleCnt="0"/>
      <dgm:spPr/>
    </dgm:pt>
    <dgm:pt modelId="{F3B539CA-7B86-4CA4-86FC-D68260C34D18}" type="pres">
      <dgm:prSet presAssocID="{6320FC18-EE78-4A4C-9130-3FEBC5310372}" presName="thinLine2b" presStyleLbl="callout" presStyleIdx="9" presStyleCnt="11"/>
      <dgm:spPr/>
    </dgm:pt>
    <dgm:pt modelId="{EA0A202B-04C1-4557-83C2-DD6A2E6935E5}" type="pres">
      <dgm:prSet presAssocID="{6320FC18-EE78-4A4C-9130-3FEBC5310372}" presName="vertSpace2b" presStyleCnt="0"/>
      <dgm:spPr/>
    </dgm:pt>
    <dgm:pt modelId="{473544F5-72FA-4ACD-9F68-5348FF5E370F}" type="pres">
      <dgm:prSet presAssocID="{322A0819-246B-4B48-9EEB-67EFC9F54F55}" presName="horz2" presStyleCnt="0"/>
      <dgm:spPr/>
    </dgm:pt>
    <dgm:pt modelId="{7B4A096F-727A-42B5-AA92-C7A312620B1C}" type="pres">
      <dgm:prSet presAssocID="{322A0819-246B-4B48-9EEB-67EFC9F54F55}" presName="horzSpace2" presStyleCnt="0"/>
      <dgm:spPr/>
    </dgm:pt>
    <dgm:pt modelId="{429DEDF5-D59A-4873-99DC-7F83A932EB8D}" type="pres">
      <dgm:prSet presAssocID="{322A0819-246B-4B48-9EEB-67EFC9F54F55}" presName="tx2" presStyleLbl="revTx" presStyleIdx="12" presStyleCnt="13"/>
      <dgm:spPr/>
    </dgm:pt>
    <dgm:pt modelId="{8F6EDA50-E35F-45DF-8877-79C650CDEFEB}" type="pres">
      <dgm:prSet presAssocID="{322A0819-246B-4B48-9EEB-67EFC9F54F55}" presName="vert2" presStyleCnt="0"/>
      <dgm:spPr/>
    </dgm:pt>
    <dgm:pt modelId="{67ACBC6F-7E79-4C3C-9DAD-19B68BCA49F0}" type="pres">
      <dgm:prSet presAssocID="{322A0819-246B-4B48-9EEB-67EFC9F54F55}" presName="thinLine2b" presStyleLbl="callout" presStyleIdx="10" presStyleCnt="11"/>
      <dgm:spPr/>
    </dgm:pt>
    <dgm:pt modelId="{3F9BFEF0-0F74-46B5-9C72-3187F970E5A0}" type="pres">
      <dgm:prSet presAssocID="{322A0819-246B-4B48-9EEB-67EFC9F54F55}" presName="vertSpace2b" presStyleCnt="0"/>
      <dgm:spPr/>
    </dgm:pt>
  </dgm:ptLst>
  <dgm:cxnLst>
    <dgm:cxn modelId="{AF4B391B-8BFD-4C00-9545-00AFFCCF1EA6}" type="presOf" srcId="{FAD5FA20-D32A-4DCB-8FA3-149CF673B8A5}" destId="{E7983789-C31A-4F64-A9A0-BB611E4AE478}" srcOrd="0" destOrd="0" presId="urn:microsoft.com/office/officeart/2008/layout/LinedList"/>
    <dgm:cxn modelId="{DE382C1C-1F30-4606-94A0-2FB5DE3A63ED}" type="presOf" srcId="{C376B2BC-6933-4F8C-A82D-2673FD6B0AB7}" destId="{384E72F1-2496-4B93-814C-B2FB6076A40C}" srcOrd="0" destOrd="0" presId="urn:microsoft.com/office/officeart/2008/layout/LinedList"/>
    <dgm:cxn modelId="{18A7285C-0B36-4313-B6A7-8001CD683C3C}" srcId="{C069B781-594D-499A-B2F2-E6A1146B88BE}" destId="{322A0819-246B-4B48-9EEB-67EFC9F54F55}" srcOrd="4" destOrd="0" parTransId="{F51AD871-FF5A-4959-88E3-EF7D3BDE26B8}" sibTransId="{CBAD8F41-15EB-4EAA-8591-B9BF806E9309}"/>
    <dgm:cxn modelId="{30D25B48-D48A-4813-87E8-D6CD41D5FAE0}" srcId="{C069B781-594D-499A-B2F2-E6A1146B88BE}" destId="{DFF58534-0846-4EB9-B482-3AED6E05BF8F}" srcOrd="0" destOrd="0" parTransId="{5A75FA98-4949-49B3-BA52-0335B43BEA25}" sibTransId="{8A8ED3E9-1DCB-419D-8CE6-5F031F086A19}"/>
    <dgm:cxn modelId="{F01EB949-127B-4CCA-A421-65DB05244C1B}" srcId="{C376B2BC-6933-4F8C-A82D-2673FD6B0AB7}" destId="{7DC98EC4-0853-4AF6-8E0D-3AA87E3BA443}" srcOrd="0" destOrd="0" parTransId="{B4233E51-BF68-4CCA-AA27-28ABE84A744B}" sibTransId="{79B4BA8A-5721-478E-96DD-8EBDBBBE5551}"/>
    <dgm:cxn modelId="{9AC13B4F-2392-4444-87B3-E056DEFBC07E}" type="presOf" srcId="{7DC98EC4-0853-4AF6-8E0D-3AA87E3BA443}" destId="{B2F42A76-55DD-46C7-A67C-04E5C0EE5A46}" srcOrd="0" destOrd="0" presId="urn:microsoft.com/office/officeart/2008/layout/LinedList"/>
    <dgm:cxn modelId="{A166E871-D7AB-44FB-8BBF-58687738F3BB}" srcId="{C069B781-594D-499A-B2F2-E6A1146B88BE}" destId="{6320FC18-EE78-4A4C-9130-3FEBC5310372}" srcOrd="3" destOrd="0" parTransId="{8425D1E3-DBD1-404E-8F44-4FC42F4500A8}" sibTransId="{E3AD2EAD-1956-45B9-A7D1-E6A67B51BBEB}"/>
    <dgm:cxn modelId="{6F764B58-0005-4A44-A196-76F7209931BE}" srcId="{C069B781-594D-499A-B2F2-E6A1146B88BE}" destId="{B1A195B6-0D0E-4F76-9BE5-7668FA874C3E}" srcOrd="2" destOrd="0" parTransId="{A538EB3A-78BB-4DB2-85FA-9C2E042AE322}" sibTransId="{89185E27-19E6-4BA4-838C-ABD385D10241}"/>
    <dgm:cxn modelId="{C4EAB458-17BF-4D06-B364-20AB6C6DB261}" srcId="{C376B2BC-6933-4F8C-A82D-2673FD6B0AB7}" destId="{60D9253A-770F-4645-A64A-0D3455D7156A}" srcOrd="4" destOrd="0" parTransId="{7C92A71D-D6E2-47B3-B09E-3EEDA648215F}" sibTransId="{38746E35-8019-4735-A882-C0AA25C22DBB}"/>
    <dgm:cxn modelId="{63065A93-F609-4997-ACBE-B75DD43D12BB}" type="presOf" srcId="{60D9253A-770F-4645-A64A-0D3455D7156A}" destId="{B8910394-EC01-4A5E-9D27-38A3AEE1B875}" srcOrd="0" destOrd="0" presId="urn:microsoft.com/office/officeart/2008/layout/LinedList"/>
    <dgm:cxn modelId="{18FD769A-AFEF-4C4E-AA88-6D9CD6055D8C}" type="presOf" srcId="{5EF67A6E-1381-45C8-A1CE-29C8D56B768B}" destId="{5AD67691-12CE-4B03-BA6E-B4463E49A31E}" srcOrd="0" destOrd="0" presId="urn:microsoft.com/office/officeart/2008/layout/LinedList"/>
    <dgm:cxn modelId="{EB9599A3-2811-4279-A33E-8246E77B866A}" type="presOf" srcId="{AA8FF757-1E14-4FE4-96D4-A2B254DBF32E}" destId="{2606943B-9382-4EB0-93FD-7CD37E2D2A8B}" srcOrd="0" destOrd="0" presId="urn:microsoft.com/office/officeart/2008/layout/LinedList"/>
    <dgm:cxn modelId="{1EBBACAB-7A11-448B-BD55-1EC8981461C4}" type="presOf" srcId="{B1A195B6-0D0E-4F76-9BE5-7668FA874C3E}" destId="{4BF66CFA-D1C6-45C2-8C7E-C9074E542498}" srcOrd="0" destOrd="0" presId="urn:microsoft.com/office/officeart/2008/layout/LinedList"/>
    <dgm:cxn modelId="{0AEEAFC6-BF08-4092-B2D1-208A7350EE4C}" type="presOf" srcId="{DFF58534-0846-4EB9-B482-3AED6E05BF8F}" destId="{AA1FC0E2-ECC7-4B6F-B9E7-2B5AF1EC23C5}" srcOrd="0" destOrd="0" presId="urn:microsoft.com/office/officeart/2008/layout/LinedList"/>
    <dgm:cxn modelId="{6D5600DE-5A24-4F69-A6CC-EEDCAEE041EB}" type="presOf" srcId="{6320FC18-EE78-4A4C-9130-3FEBC5310372}" destId="{EE17D041-34F4-441B-B88C-BB09210877D5}" srcOrd="0" destOrd="0" presId="urn:microsoft.com/office/officeart/2008/layout/LinedList"/>
    <dgm:cxn modelId="{FF7F63E3-BFF5-4E1E-83C9-E0639A5CA0D9}" srcId="{C9162FF4-540F-4030-B685-00160660D34A}" destId="{C069B781-594D-499A-B2F2-E6A1146B88BE}" srcOrd="1" destOrd="0" parTransId="{B1C0BC69-060C-48AF-AFAD-601DF7784DBD}" sibTransId="{708FEE49-F343-468A-929A-B3AA8748F4F5}"/>
    <dgm:cxn modelId="{2DD4FEE4-CC90-40A3-A6DC-E51DC57D40E6}" type="presOf" srcId="{322A0819-246B-4B48-9EEB-67EFC9F54F55}" destId="{429DEDF5-D59A-4873-99DC-7F83A932EB8D}" srcOrd="0" destOrd="0" presId="urn:microsoft.com/office/officeart/2008/layout/LinedList"/>
    <dgm:cxn modelId="{DE5CE2E7-46AE-4F6F-8ACA-A997D867E9DD}" srcId="{C9162FF4-540F-4030-B685-00160660D34A}" destId="{C376B2BC-6933-4F8C-A82D-2673FD6B0AB7}" srcOrd="0" destOrd="0" parTransId="{D4C8B29D-9C73-4F59-A21B-0D11177C4978}" sibTransId="{EB70D0BB-35C1-4AC1-8837-0E69759DE6C4}"/>
    <dgm:cxn modelId="{603842EC-BF4A-4EBD-A152-96645E2C9F06}" srcId="{C376B2BC-6933-4F8C-A82D-2673FD6B0AB7}" destId="{5EF67A6E-1381-45C8-A1CE-29C8D56B768B}" srcOrd="3" destOrd="0" parTransId="{41F2AA65-50DA-44A8-B198-41460BBAAE60}" sibTransId="{9EC6B2C2-E2D8-44AA-A9E6-8ECF59A32459}"/>
    <dgm:cxn modelId="{33DC01EF-B2E7-44EA-8D8E-2D351FDDF8CA}" srcId="{C069B781-594D-499A-B2F2-E6A1146B88BE}" destId="{A3F5C5C0-1992-4877-B5D6-AC145FBA4B16}" srcOrd="1" destOrd="0" parTransId="{692498E6-C7D5-4E51-9323-143FC77BB74B}" sibTransId="{9C1A9DFA-79C1-4651-AE96-BCBFBA53B78A}"/>
    <dgm:cxn modelId="{9BCDB0EF-4DFB-4461-A2B2-9AA699F0AB0D}" type="presOf" srcId="{C9162FF4-540F-4030-B685-00160660D34A}" destId="{7EC0AE00-BDA2-4499-953E-56F5899B64D1}" srcOrd="0" destOrd="0" presId="urn:microsoft.com/office/officeart/2008/layout/LinedList"/>
    <dgm:cxn modelId="{4B7E16F0-5373-41A8-9F6C-E7AF6F54BF61}" type="presOf" srcId="{A3F5C5C0-1992-4877-B5D6-AC145FBA4B16}" destId="{741150A3-06E5-4E02-AE26-A2D202612B6A}" srcOrd="0" destOrd="0" presId="urn:microsoft.com/office/officeart/2008/layout/LinedList"/>
    <dgm:cxn modelId="{0D83B7F0-D3FF-4021-A7DD-D58942F8F23C}" srcId="{C376B2BC-6933-4F8C-A82D-2673FD6B0AB7}" destId="{B9086EF2-63A6-43E2-8AAE-463160B14F5D}" srcOrd="5" destOrd="0" parTransId="{CFD1E45E-9895-4C53-8055-87A7D457AF8C}" sibTransId="{84915F77-5B86-4A0F-AC69-6D93979C3424}"/>
    <dgm:cxn modelId="{8D45ECF1-FD94-4AEA-A42D-B95C8799B6E6}" srcId="{C376B2BC-6933-4F8C-A82D-2673FD6B0AB7}" destId="{FAD5FA20-D32A-4DCB-8FA3-149CF673B8A5}" srcOrd="1" destOrd="0" parTransId="{9B36B3E2-62BB-459A-B59B-7322EF623B2E}" sibTransId="{94EAA6DB-BFEA-4AFE-B45B-0A8A007B1AC1}"/>
    <dgm:cxn modelId="{D99FB8FC-946C-4C57-9F3E-14CE57363989}" type="presOf" srcId="{B9086EF2-63A6-43E2-8AAE-463160B14F5D}" destId="{A42156A2-1CE6-406C-9A9D-AE0728EEB2F5}" srcOrd="0" destOrd="0" presId="urn:microsoft.com/office/officeart/2008/layout/LinedList"/>
    <dgm:cxn modelId="{EC2C07FD-96A9-4B5D-84BF-520B1E78941F}" srcId="{C376B2BC-6933-4F8C-A82D-2673FD6B0AB7}" destId="{AA8FF757-1E14-4FE4-96D4-A2B254DBF32E}" srcOrd="2" destOrd="0" parTransId="{FF84F7F1-A87D-4356-BAF3-9EC19297CDA6}" sibTransId="{D8BABD7B-0490-4559-A301-76CBCA1564E4}"/>
    <dgm:cxn modelId="{2ACB38FF-6B78-4C86-AF85-07CF404FEADF}" type="presOf" srcId="{C069B781-594D-499A-B2F2-E6A1146B88BE}" destId="{729C1F24-F54D-4123-8E85-A99CF75CD6C1}" srcOrd="0" destOrd="0" presId="urn:microsoft.com/office/officeart/2008/layout/LinedList"/>
    <dgm:cxn modelId="{5D0FF7F0-90C7-4355-A8AD-69A5673953D9}" type="presParOf" srcId="{7EC0AE00-BDA2-4499-953E-56F5899B64D1}" destId="{323120A8-22F4-4E30-A813-1EFAD9D9555D}" srcOrd="0" destOrd="0" presId="urn:microsoft.com/office/officeart/2008/layout/LinedList"/>
    <dgm:cxn modelId="{676A3A49-03CE-416C-9654-EB36ED2F89CA}" type="presParOf" srcId="{7EC0AE00-BDA2-4499-953E-56F5899B64D1}" destId="{78B2C059-6618-4DFD-BAD0-A1BA5E4CE770}" srcOrd="1" destOrd="0" presId="urn:microsoft.com/office/officeart/2008/layout/LinedList"/>
    <dgm:cxn modelId="{6F276433-40FC-473E-B9C0-BF6D29D892C9}" type="presParOf" srcId="{78B2C059-6618-4DFD-BAD0-A1BA5E4CE770}" destId="{384E72F1-2496-4B93-814C-B2FB6076A40C}" srcOrd="0" destOrd="0" presId="urn:microsoft.com/office/officeart/2008/layout/LinedList"/>
    <dgm:cxn modelId="{8A7AE232-CB31-4755-8E54-366F9373AA43}" type="presParOf" srcId="{78B2C059-6618-4DFD-BAD0-A1BA5E4CE770}" destId="{8DD8E095-FE4E-42B5-AA81-52DA99990191}" srcOrd="1" destOrd="0" presId="urn:microsoft.com/office/officeart/2008/layout/LinedList"/>
    <dgm:cxn modelId="{F0C673C3-258E-4B32-9852-21B38D92F452}" type="presParOf" srcId="{8DD8E095-FE4E-42B5-AA81-52DA99990191}" destId="{788443F8-B586-4A5D-A484-B4128A4C82D8}" srcOrd="0" destOrd="0" presId="urn:microsoft.com/office/officeart/2008/layout/LinedList"/>
    <dgm:cxn modelId="{02A1FEB2-EE1B-4637-AC37-25B6B557B0EA}" type="presParOf" srcId="{8DD8E095-FE4E-42B5-AA81-52DA99990191}" destId="{A5CAFF84-039D-4688-87C3-CEF6D7063879}" srcOrd="1" destOrd="0" presId="urn:microsoft.com/office/officeart/2008/layout/LinedList"/>
    <dgm:cxn modelId="{EFBF89AD-74CC-4646-B824-E15F4AFF8A07}" type="presParOf" srcId="{A5CAFF84-039D-4688-87C3-CEF6D7063879}" destId="{323CFDEF-7EBE-4335-8555-DAB31A9E13F3}" srcOrd="0" destOrd="0" presId="urn:microsoft.com/office/officeart/2008/layout/LinedList"/>
    <dgm:cxn modelId="{C8A752FD-BA3E-412C-8F9C-8B88A3C420D9}" type="presParOf" srcId="{A5CAFF84-039D-4688-87C3-CEF6D7063879}" destId="{B2F42A76-55DD-46C7-A67C-04E5C0EE5A46}" srcOrd="1" destOrd="0" presId="urn:microsoft.com/office/officeart/2008/layout/LinedList"/>
    <dgm:cxn modelId="{E4AE37E5-F691-4115-A9FD-761CCDC1CB22}" type="presParOf" srcId="{A5CAFF84-039D-4688-87C3-CEF6D7063879}" destId="{F703362A-ED9C-44FF-8834-1E8A01AFB76B}" srcOrd="2" destOrd="0" presId="urn:microsoft.com/office/officeart/2008/layout/LinedList"/>
    <dgm:cxn modelId="{41BB59F7-A881-4AB3-AB62-42F55A1F4557}" type="presParOf" srcId="{8DD8E095-FE4E-42B5-AA81-52DA99990191}" destId="{E11A9DA4-D84E-4625-BF8C-D3E6AA1BD390}" srcOrd="2" destOrd="0" presId="urn:microsoft.com/office/officeart/2008/layout/LinedList"/>
    <dgm:cxn modelId="{242D5937-6D08-43B9-B55C-850145C73526}" type="presParOf" srcId="{8DD8E095-FE4E-42B5-AA81-52DA99990191}" destId="{6981205E-250C-4CFB-BB46-4D1750AB5ECB}" srcOrd="3" destOrd="0" presId="urn:microsoft.com/office/officeart/2008/layout/LinedList"/>
    <dgm:cxn modelId="{5F4262EA-B486-4336-BF24-35E73156F80F}" type="presParOf" srcId="{8DD8E095-FE4E-42B5-AA81-52DA99990191}" destId="{64FA97D4-B985-4B6D-A33F-98BACD8D9E36}" srcOrd="4" destOrd="0" presId="urn:microsoft.com/office/officeart/2008/layout/LinedList"/>
    <dgm:cxn modelId="{E76EF02D-AAD5-405C-8607-14B475A0A49E}" type="presParOf" srcId="{64FA97D4-B985-4B6D-A33F-98BACD8D9E36}" destId="{B8D6C36E-6BE0-41AD-AB0B-E481133E3CAE}" srcOrd="0" destOrd="0" presId="urn:microsoft.com/office/officeart/2008/layout/LinedList"/>
    <dgm:cxn modelId="{03390D7F-B08E-43E3-ACB2-91B40475D46C}" type="presParOf" srcId="{64FA97D4-B985-4B6D-A33F-98BACD8D9E36}" destId="{E7983789-C31A-4F64-A9A0-BB611E4AE478}" srcOrd="1" destOrd="0" presId="urn:microsoft.com/office/officeart/2008/layout/LinedList"/>
    <dgm:cxn modelId="{8B1A3FD5-B92A-4F3F-B35C-FB8206C05A71}" type="presParOf" srcId="{64FA97D4-B985-4B6D-A33F-98BACD8D9E36}" destId="{1BAC5F10-B21E-45DD-A3D2-64436928F69F}" srcOrd="2" destOrd="0" presId="urn:microsoft.com/office/officeart/2008/layout/LinedList"/>
    <dgm:cxn modelId="{71089329-FD2D-4805-8B88-812650227A53}" type="presParOf" srcId="{8DD8E095-FE4E-42B5-AA81-52DA99990191}" destId="{28497BC0-A58F-4E82-80E1-89AA850653D5}" srcOrd="5" destOrd="0" presId="urn:microsoft.com/office/officeart/2008/layout/LinedList"/>
    <dgm:cxn modelId="{EF341C10-9389-4FF1-98B9-BADC3A238B04}" type="presParOf" srcId="{8DD8E095-FE4E-42B5-AA81-52DA99990191}" destId="{5E3957F4-C0C0-446D-A43B-910D5DBFC4B1}" srcOrd="6" destOrd="0" presId="urn:microsoft.com/office/officeart/2008/layout/LinedList"/>
    <dgm:cxn modelId="{B3BCBC0F-C8F4-49C5-9CA8-9A8E50A0C870}" type="presParOf" srcId="{8DD8E095-FE4E-42B5-AA81-52DA99990191}" destId="{C269F77D-A4D7-40FA-871A-3AEC303CF07C}" srcOrd="7" destOrd="0" presId="urn:microsoft.com/office/officeart/2008/layout/LinedList"/>
    <dgm:cxn modelId="{A9F71987-DD1C-41D0-AF6B-819E597E0553}" type="presParOf" srcId="{C269F77D-A4D7-40FA-871A-3AEC303CF07C}" destId="{E400E855-91AD-4301-A7E7-89E7E56F50EB}" srcOrd="0" destOrd="0" presId="urn:microsoft.com/office/officeart/2008/layout/LinedList"/>
    <dgm:cxn modelId="{3DEA14F1-2804-424C-94B7-BC2DEFF1914F}" type="presParOf" srcId="{C269F77D-A4D7-40FA-871A-3AEC303CF07C}" destId="{2606943B-9382-4EB0-93FD-7CD37E2D2A8B}" srcOrd="1" destOrd="0" presId="urn:microsoft.com/office/officeart/2008/layout/LinedList"/>
    <dgm:cxn modelId="{D494DB42-4DE0-47AC-844F-49855182B4DA}" type="presParOf" srcId="{C269F77D-A4D7-40FA-871A-3AEC303CF07C}" destId="{B98F3D40-9ED8-4C74-90BF-F206D4DF07D5}" srcOrd="2" destOrd="0" presId="urn:microsoft.com/office/officeart/2008/layout/LinedList"/>
    <dgm:cxn modelId="{D420B37C-CCEE-44AA-92F4-0024D984269B}" type="presParOf" srcId="{8DD8E095-FE4E-42B5-AA81-52DA99990191}" destId="{6DACA8FB-3C0E-4864-A07B-778B70BE6C91}" srcOrd="8" destOrd="0" presId="urn:microsoft.com/office/officeart/2008/layout/LinedList"/>
    <dgm:cxn modelId="{4F230C5B-2EAC-4D9B-9CE4-367F84479D8E}" type="presParOf" srcId="{8DD8E095-FE4E-42B5-AA81-52DA99990191}" destId="{1E59AC96-D57F-4DE5-B89B-8DC8A93E9F8B}" srcOrd="9" destOrd="0" presId="urn:microsoft.com/office/officeart/2008/layout/LinedList"/>
    <dgm:cxn modelId="{A2F9BB3C-7C07-4D28-8CB6-21CDC5455E40}" type="presParOf" srcId="{8DD8E095-FE4E-42B5-AA81-52DA99990191}" destId="{3522EA77-C9CB-4296-A0ED-736DF77D5C04}" srcOrd="10" destOrd="0" presId="urn:microsoft.com/office/officeart/2008/layout/LinedList"/>
    <dgm:cxn modelId="{6C391E9A-65C1-456F-8991-D8668E71FACB}" type="presParOf" srcId="{3522EA77-C9CB-4296-A0ED-736DF77D5C04}" destId="{21C52387-939A-4826-A553-73B110416DC9}" srcOrd="0" destOrd="0" presId="urn:microsoft.com/office/officeart/2008/layout/LinedList"/>
    <dgm:cxn modelId="{85D22162-CBCE-4E05-9524-E77698FBD7C0}" type="presParOf" srcId="{3522EA77-C9CB-4296-A0ED-736DF77D5C04}" destId="{5AD67691-12CE-4B03-BA6E-B4463E49A31E}" srcOrd="1" destOrd="0" presId="urn:microsoft.com/office/officeart/2008/layout/LinedList"/>
    <dgm:cxn modelId="{6FACEBD6-BB52-4BF7-8675-8038F482A840}" type="presParOf" srcId="{3522EA77-C9CB-4296-A0ED-736DF77D5C04}" destId="{AF17E1C0-0289-492A-82F2-51C93D1C442D}" srcOrd="2" destOrd="0" presId="urn:microsoft.com/office/officeart/2008/layout/LinedList"/>
    <dgm:cxn modelId="{3A108F0B-B956-481E-9739-761D527DAE8A}" type="presParOf" srcId="{8DD8E095-FE4E-42B5-AA81-52DA99990191}" destId="{EB4B7234-43CC-4AAC-863B-8093BC194C36}" srcOrd="11" destOrd="0" presId="urn:microsoft.com/office/officeart/2008/layout/LinedList"/>
    <dgm:cxn modelId="{258E8733-15C0-416A-B3D6-AA22B7818744}" type="presParOf" srcId="{8DD8E095-FE4E-42B5-AA81-52DA99990191}" destId="{AC3E802D-BE4F-499C-8CDB-C65028BF3A85}" srcOrd="12" destOrd="0" presId="urn:microsoft.com/office/officeart/2008/layout/LinedList"/>
    <dgm:cxn modelId="{8BCF0E4D-60D2-4643-AD78-8D4F96E452D0}" type="presParOf" srcId="{8DD8E095-FE4E-42B5-AA81-52DA99990191}" destId="{188843B2-85A5-4015-AE80-50A04FA3633D}" srcOrd="13" destOrd="0" presId="urn:microsoft.com/office/officeart/2008/layout/LinedList"/>
    <dgm:cxn modelId="{DF94A978-3D15-44BE-856E-551A037C46F8}" type="presParOf" srcId="{188843B2-85A5-4015-AE80-50A04FA3633D}" destId="{8DD52203-29F8-41F2-AB91-3C7B68AC3643}" srcOrd="0" destOrd="0" presId="urn:microsoft.com/office/officeart/2008/layout/LinedList"/>
    <dgm:cxn modelId="{1439E7B3-E385-439D-8491-B397AC4857EA}" type="presParOf" srcId="{188843B2-85A5-4015-AE80-50A04FA3633D}" destId="{B8910394-EC01-4A5E-9D27-38A3AEE1B875}" srcOrd="1" destOrd="0" presId="urn:microsoft.com/office/officeart/2008/layout/LinedList"/>
    <dgm:cxn modelId="{E841D9B7-34A6-4967-94AA-FDC6E674F43C}" type="presParOf" srcId="{188843B2-85A5-4015-AE80-50A04FA3633D}" destId="{015C17B6-2ED4-458C-96B2-BB211501911D}" srcOrd="2" destOrd="0" presId="urn:microsoft.com/office/officeart/2008/layout/LinedList"/>
    <dgm:cxn modelId="{1387C9DF-F529-49CE-AD42-1D45578B7AA0}" type="presParOf" srcId="{8DD8E095-FE4E-42B5-AA81-52DA99990191}" destId="{A5E8D016-5599-4925-9122-7FD57C7A2FA5}" srcOrd="14" destOrd="0" presId="urn:microsoft.com/office/officeart/2008/layout/LinedList"/>
    <dgm:cxn modelId="{02328FAB-DDCC-4F06-9861-FD4F1EACBEC9}" type="presParOf" srcId="{8DD8E095-FE4E-42B5-AA81-52DA99990191}" destId="{321C877A-23D7-402B-9C14-95C9F358D0B5}" srcOrd="15" destOrd="0" presId="urn:microsoft.com/office/officeart/2008/layout/LinedList"/>
    <dgm:cxn modelId="{4EAE3696-D1BC-4C8B-99B5-7B8E5D01304F}" type="presParOf" srcId="{8DD8E095-FE4E-42B5-AA81-52DA99990191}" destId="{2704A91B-7A52-450C-A112-9CD679B95B59}" srcOrd="16" destOrd="0" presId="urn:microsoft.com/office/officeart/2008/layout/LinedList"/>
    <dgm:cxn modelId="{3A289815-66E6-46CD-92EE-40C21FAA9781}" type="presParOf" srcId="{2704A91B-7A52-450C-A112-9CD679B95B59}" destId="{BE49734A-71E0-424C-855A-90A53DC81461}" srcOrd="0" destOrd="0" presId="urn:microsoft.com/office/officeart/2008/layout/LinedList"/>
    <dgm:cxn modelId="{AC5F9434-B967-4F6F-B44C-4BEC94BCBD9D}" type="presParOf" srcId="{2704A91B-7A52-450C-A112-9CD679B95B59}" destId="{A42156A2-1CE6-406C-9A9D-AE0728EEB2F5}" srcOrd="1" destOrd="0" presId="urn:microsoft.com/office/officeart/2008/layout/LinedList"/>
    <dgm:cxn modelId="{C3A47C7E-6769-4B11-ACCE-FA51B23E7486}" type="presParOf" srcId="{2704A91B-7A52-450C-A112-9CD679B95B59}" destId="{F27756AC-6303-42EE-89A0-D348932B189B}" srcOrd="2" destOrd="0" presId="urn:microsoft.com/office/officeart/2008/layout/LinedList"/>
    <dgm:cxn modelId="{CC4B07C3-CBF0-47D1-9C3A-A209DF3BAF2A}" type="presParOf" srcId="{8DD8E095-FE4E-42B5-AA81-52DA99990191}" destId="{7C6ACEAF-1362-4298-9206-5DBAAE08D8C4}" srcOrd="17" destOrd="0" presId="urn:microsoft.com/office/officeart/2008/layout/LinedList"/>
    <dgm:cxn modelId="{3244E28E-EB38-45ED-8EF7-F8DF3E946F61}" type="presParOf" srcId="{8DD8E095-FE4E-42B5-AA81-52DA99990191}" destId="{B2D36FE7-9658-40DB-A557-FC1FFCEA1701}" srcOrd="18" destOrd="0" presId="urn:microsoft.com/office/officeart/2008/layout/LinedList"/>
    <dgm:cxn modelId="{26772793-4B62-4CDB-B7FD-3CCE477CD9F6}" type="presParOf" srcId="{7EC0AE00-BDA2-4499-953E-56F5899B64D1}" destId="{D44B0E69-1056-40DB-ABCB-3F0AA246B1D1}" srcOrd="2" destOrd="0" presId="urn:microsoft.com/office/officeart/2008/layout/LinedList"/>
    <dgm:cxn modelId="{6C002722-270F-4283-9195-4146BBCACB8B}" type="presParOf" srcId="{7EC0AE00-BDA2-4499-953E-56F5899B64D1}" destId="{3EB7F9C5-43A1-46E4-86E0-34ACA679D37B}" srcOrd="3" destOrd="0" presId="urn:microsoft.com/office/officeart/2008/layout/LinedList"/>
    <dgm:cxn modelId="{FF4741B3-C0D2-435F-8171-237F31E82809}" type="presParOf" srcId="{3EB7F9C5-43A1-46E4-86E0-34ACA679D37B}" destId="{729C1F24-F54D-4123-8E85-A99CF75CD6C1}" srcOrd="0" destOrd="0" presId="urn:microsoft.com/office/officeart/2008/layout/LinedList"/>
    <dgm:cxn modelId="{7603F966-1B2A-45C7-97F6-8D1D00CD00A4}" type="presParOf" srcId="{3EB7F9C5-43A1-46E4-86E0-34ACA679D37B}" destId="{DB379127-E20E-411C-B52B-75D9ECFD8B1C}" srcOrd="1" destOrd="0" presId="urn:microsoft.com/office/officeart/2008/layout/LinedList"/>
    <dgm:cxn modelId="{50677B22-F2A2-45EA-AABC-0230E607A94C}" type="presParOf" srcId="{DB379127-E20E-411C-B52B-75D9ECFD8B1C}" destId="{20E1C029-DC3F-4457-A4A9-286740AE23CF}" srcOrd="0" destOrd="0" presId="urn:microsoft.com/office/officeart/2008/layout/LinedList"/>
    <dgm:cxn modelId="{C962D080-2158-45AD-A990-1D717D6503E4}" type="presParOf" srcId="{DB379127-E20E-411C-B52B-75D9ECFD8B1C}" destId="{8C466160-ED55-4A90-AD47-53F9891F5EF9}" srcOrd="1" destOrd="0" presId="urn:microsoft.com/office/officeart/2008/layout/LinedList"/>
    <dgm:cxn modelId="{A4760C6F-B508-4C24-B547-2218C4008058}" type="presParOf" srcId="{8C466160-ED55-4A90-AD47-53F9891F5EF9}" destId="{4BC246E0-8353-4723-894A-6776C0A2429E}" srcOrd="0" destOrd="0" presId="urn:microsoft.com/office/officeart/2008/layout/LinedList"/>
    <dgm:cxn modelId="{37E77C2C-809A-4BA2-A2B4-A0CBE2A94B44}" type="presParOf" srcId="{8C466160-ED55-4A90-AD47-53F9891F5EF9}" destId="{AA1FC0E2-ECC7-4B6F-B9E7-2B5AF1EC23C5}" srcOrd="1" destOrd="0" presId="urn:microsoft.com/office/officeart/2008/layout/LinedList"/>
    <dgm:cxn modelId="{0227B696-CC79-45E8-9FBA-6F67F0F09DCC}" type="presParOf" srcId="{8C466160-ED55-4A90-AD47-53F9891F5EF9}" destId="{CE20E6DF-89BC-46FF-8595-A619B3EC5D26}" srcOrd="2" destOrd="0" presId="urn:microsoft.com/office/officeart/2008/layout/LinedList"/>
    <dgm:cxn modelId="{82FD608E-08B7-4A53-AEBD-3B2C736BD357}" type="presParOf" srcId="{DB379127-E20E-411C-B52B-75D9ECFD8B1C}" destId="{2564810F-3C34-4D85-873E-C0B5264BC346}" srcOrd="2" destOrd="0" presId="urn:microsoft.com/office/officeart/2008/layout/LinedList"/>
    <dgm:cxn modelId="{81B2AB50-2EA0-4078-83E3-75C0CA90D066}" type="presParOf" srcId="{DB379127-E20E-411C-B52B-75D9ECFD8B1C}" destId="{AF37D24C-DC15-4D9F-B562-C0CF47E70A12}" srcOrd="3" destOrd="0" presId="urn:microsoft.com/office/officeart/2008/layout/LinedList"/>
    <dgm:cxn modelId="{3DE6542E-B55D-4F75-B2BC-26D232097EFD}" type="presParOf" srcId="{DB379127-E20E-411C-B52B-75D9ECFD8B1C}" destId="{9FC6BB63-E1C5-4B87-BA57-6BA03AF14174}" srcOrd="4" destOrd="0" presId="urn:microsoft.com/office/officeart/2008/layout/LinedList"/>
    <dgm:cxn modelId="{E8733F63-282A-4141-8B73-6AE12A870522}" type="presParOf" srcId="{9FC6BB63-E1C5-4B87-BA57-6BA03AF14174}" destId="{66073D86-9706-47D7-AA47-80068042E8CA}" srcOrd="0" destOrd="0" presId="urn:microsoft.com/office/officeart/2008/layout/LinedList"/>
    <dgm:cxn modelId="{E94F5DFF-F0F4-4E09-B390-A6992FE552C8}" type="presParOf" srcId="{9FC6BB63-E1C5-4B87-BA57-6BA03AF14174}" destId="{741150A3-06E5-4E02-AE26-A2D202612B6A}" srcOrd="1" destOrd="0" presId="urn:microsoft.com/office/officeart/2008/layout/LinedList"/>
    <dgm:cxn modelId="{9A8561F2-C3B2-4420-82F4-9723E9CB13D6}" type="presParOf" srcId="{9FC6BB63-E1C5-4B87-BA57-6BA03AF14174}" destId="{6A8F5915-E4A4-4C2A-A41D-27B085AA88DF}" srcOrd="2" destOrd="0" presId="urn:microsoft.com/office/officeart/2008/layout/LinedList"/>
    <dgm:cxn modelId="{5B6EFCE7-B560-4117-B639-8568591167D4}" type="presParOf" srcId="{DB379127-E20E-411C-B52B-75D9ECFD8B1C}" destId="{16CDE445-D2D9-42D6-A6ED-B8A2CEB2A2B7}" srcOrd="5" destOrd="0" presId="urn:microsoft.com/office/officeart/2008/layout/LinedList"/>
    <dgm:cxn modelId="{C8AC9FC0-3347-45A4-BCD0-8D61D9D2D283}" type="presParOf" srcId="{DB379127-E20E-411C-B52B-75D9ECFD8B1C}" destId="{DBBA0182-A014-4879-BE2A-AFE1F9485126}" srcOrd="6" destOrd="0" presId="urn:microsoft.com/office/officeart/2008/layout/LinedList"/>
    <dgm:cxn modelId="{417B948F-DDBE-43E8-B54D-5DEBDCEDDC42}" type="presParOf" srcId="{DB379127-E20E-411C-B52B-75D9ECFD8B1C}" destId="{1828FA57-7241-4E25-BC5F-2055A8A9FFB5}" srcOrd="7" destOrd="0" presId="urn:microsoft.com/office/officeart/2008/layout/LinedList"/>
    <dgm:cxn modelId="{4DA3E5FF-EDFA-4C1D-A11B-51F301927641}" type="presParOf" srcId="{1828FA57-7241-4E25-BC5F-2055A8A9FFB5}" destId="{356E0EB4-4C0D-464F-88BC-B1EFA620A335}" srcOrd="0" destOrd="0" presId="urn:microsoft.com/office/officeart/2008/layout/LinedList"/>
    <dgm:cxn modelId="{08265362-925A-420B-BBFF-12A22D79F6E8}" type="presParOf" srcId="{1828FA57-7241-4E25-BC5F-2055A8A9FFB5}" destId="{4BF66CFA-D1C6-45C2-8C7E-C9074E542498}" srcOrd="1" destOrd="0" presId="urn:microsoft.com/office/officeart/2008/layout/LinedList"/>
    <dgm:cxn modelId="{6BFE638D-6E5C-4693-A13E-9B887DEF06D5}" type="presParOf" srcId="{1828FA57-7241-4E25-BC5F-2055A8A9FFB5}" destId="{2CAF29B4-BE60-4697-84BE-953D2CEBAFDD}" srcOrd="2" destOrd="0" presId="urn:microsoft.com/office/officeart/2008/layout/LinedList"/>
    <dgm:cxn modelId="{CD24833F-23BE-4E5B-B6FD-C8D930E57608}" type="presParOf" srcId="{DB379127-E20E-411C-B52B-75D9ECFD8B1C}" destId="{C1FB5D03-463F-4DA8-BB06-E28B001F06B4}" srcOrd="8" destOrd="0" presId="urn:microsoft.com/office/officeart/2008/layout/LinedList"/>
    <dgm:cxn modelId="{D1D0C7B8-A5B5-409C-9F5F-1E58A3E7631F}" type="presParOf" srcId="{DB379127-E20E-411C-B52B-75D9ECFD8B1C}" destId="{81E1A2B3-ABE0-44A7-99D3-318384704229}" srcOrd="9" destOrd="0" presId="urn:microsoft.com/office/officeart/2008/layout/LinedList"/>
    <dgm:cxn modelId="{F0DD9ECE-1B92-4C09-BDFB-5973C43B353D}" type="presParOf" srcId="{DB379127-E20E-411C-B52B-75D9ECFD8B1C}" destId="{3E9C755A-EBDA-45C7-BD7F-6AE1301D43C5}" srcOrd="10" destOrd="0" presId="urn:microsoft.com/office/officeart/2008/layout/LinedList"/>
    <dgm:cxn modelId="{756925ED-FA4D-4D33-BC8E-034235305DA2}" type="presParOf" srcId="{3E9C755A-EBDA-45C7-BD7F-6AE1301D43C5}" destId="{0D9DA0AB-269A-4B03-8F15-E1CFE22DA891}" srcOrd="0" destOrd="0" presId="urn:microsoft.com/office/officeart/2008/layout/LinedList"/>
    <dgm:cxn modelId="{898E77E5-1BD3-485A-8928-5EEA2D3609B7}" type="presParOf" srcId="{3E9C755A-EBDA-45C7-BD7F-6AE1301D43C5}" destId="{EE17D041-34F4-441B-B88C-BB09210877D5}" srcOrd="1" destOrd="0" presId="urn:microsoft.com/office/officeart/2008/layout/LinedList"/>
    <dgm:cxn modelId="{CE1AD4FB-7262-4337-860C-66B935B11E55}" type="presParOf" srcId="{3E9C755A-EBDA-45C7-BD7F-6AE1301D43C5}" destId="{DFE78C9C-38F1-40AF-B9D0-58E68A9C453E}" srcOrd="2" destOrd="0" presId="urn:microsoft.com/office/officeart/2008/layout/LinedList"/>
    <dgm:cxn modelId="{808E2661-BA8B-4E84-8BA4-09E04CA72A29}" type="presParOf" srcId="{DB379127-E20E-411C-B52B-75D9ECFD8B1C}" destId="{F3B539CA-7B86-4CA4-86FC-D68260C34D18}" srcOrd="11" destOrd="0" presId="urn:microsoft.com/office/officeart/2008/layout/LinedList"/>
    <dgm:cxn modelId="{9F219B29-098D-4A8D-93FF-3FA1C3DFE528}" type="presParOf" srcId="{DB379127-E20E-411C-B52B-75D9ECFD8B1C}" destId="{EA0A202B-04C1-4557-83C2-DD6A2E6935E5}" srcOrd="12" destOrd="0" presId="urn:microsoft.com/office/officeart/2008/layout/LinedList"/>
    <dgm:cxn modelId="{E84A8267-314D-40F8-8B0F-AF51FFF37626}" type="presParOf" srcId="{DB379127-E20E-411C-B52B-75D9ECFD8B1C}" destId="{473544F5-72FA-4ACD-9F68-5348FF5E370F}" srcOrd="13" destOrd="0" presId="urn:microsoft.com/office/officeart/2008/layout/LinedList"/>
    <dgm:cxn modelId="{305B9727-045A-44A9-B72E-FA52D9B44030}" type="presParOf" srcId="{473544F5-72FA-4ACD-9F68-5348FF5E370F}" destId="{7B4A096F-727A-42B5-AA92-C7A312620B1C}" srcOrd="0" destOrd="0" presId="urn:microsoft.com/office/officeart/2008/layout/LinedList"/>
    <dgm:cxn modelId="{9DD79CFA-9AC1-4F3C-95E4-88558611ACD6}" type="presParOf" srcId="{473544F5-72FA-4ACD-9F68-5348FF5E370F}" destId="{429DEDF5-D59A-4873-99DC-7F83A932EB8D}" srcOrd="1" destOrd="0" presId="urn:microsoft.com/office/officeart/2008/layout/LinedList"/>
    <dgm:cxn modelId="{8BDF1650-77FD-4638-BECD-85B85F688DAF}" type="presParOf" srcId="{473544F5-72FA-4ACD-9F68-5348FF5E370F}" destId="{8F6EDA50-E35F-45DF-8877-79C650CDEFEB}" srcOrd="2" destOrd="0" presId="urn:microsoft.com/office/officeart/2008/layout/LinedList"/>
    <dgm:cxn modelId="{7955C62C-DE34-489A-AE7B-E856B12E22A4}" type="presParOf" srcId="{DB379127-E20E-411C-B52B-75D9ECFD8B1C}" destId="{67ACBC6F-7E79-4C3C-9DAD-19B68BCA49F0}" srcOrd="14" destOrd="0" presId="urn:microsoft.com/office/officeart/2008/layout/LinedList"/>
    <dgm:cxn modelId="{A1951429-E9CC-4569-A5ED-0D6D54DCD1EE}" type="presParOf" srcId="{DB379127-E20E-411C-B52B-75D9ECFD8B1C}" destId="{3F9BFEF0-0F74-46B5-9C72-3187F970E5A0}" srcOrd="15" destOrd="0" presId="urn:microsoft.com/office/officeart/2008/layout/LinedList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9162FF4-540F-4030-B685-00160660D34A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C376B2BC-6933-4F8C-A82D-2673FD6B0AB7}">
      <dgm:prSet phldrT="[文字]"/>
      <dgm:spPr/>
      <dgm:t>
        <a:bodyPr/>
        <a:lstStyle/>
        <a:p>
          <a:r>
            <a:rPr lang="en-US" altLang="zh-TW" dirty="0"/>
            <a:t>cv2.bilateralFilter(</a:t>
          </a:r>
          <a:r>
            <a:rPr lang="en-US" altLang="zh-TW" dirty="0" err="1"/>
            <a:t>src</a:t>
          </a:r>
          <a:r>
            <a:rPr lang="en-US" altLang="zh-TW" dirty="0"/>
            <a:t> ,d ,  </a:t>
          </a:r>
          <a:r>
            <a:rPr lang="en-US" altLang="zh-TW" dirty="0" err="1"/>
            <a:t>sigmaColor</a:t>
          </a:r>
          <a:r>
            <a:rPr lang="en-US" altLang="zh-TW" dirty="0"/>
            <a:t>, </a:t>
          </a:r>
          <a:r>
            <a:rPr lang="en-US" altLang="zh-TW" dirty="0" err="1"/>
            <a:t>sigmaSpace</a:t>
          </a:r>
          <a:r>
            <a:rPr lang="en-US" altLang="zh-TW" dirty="0"/>
            <a:t>)</a:t>
          </a:r>
          <a:endParaRPr lang="zh-TW" altLang="en-US" dirty="0"/>
        </a:p>
      </dgm:t>
    </dgm:pt>
    <dgm:pt modelId="{D4C8B29D-9C73-4F59-A21B-0D11177C4978}" type="parTrans" cxnId="{DE5CE2E7-46AE-4F6F-8ACA-A997D867E9DD}">
      <dgm:prSet/>
      <dgm:spPr/>
      <dgm:t>
        <a:bodyPr/>
        <a:lstStyle/>
        <a:p>
          <a:endParaRPr lang="zh-TW" altLang="en-US"/>
        </a:p>
      </dgm:t>
    </dgm:pt>
    <dgm:pt modelId="{EB70D0BB-35C1-4AC1-8837-0E69759DE6C4}" type="sibTrans" cxnId="{DE5CE2E7-46AE-4F6F-8ACA-A997D867E9DD}">
      <dgm:prSet/>
      <dgm:spPr/>
      <dgm:t>
        <a:bodyPr/>
        <a:lstStyle/>
        <a:p>
          <a:endParaRPr lang="zh-TW" altLang="en-US"/>
        </a:p>
      </dgm:t>
    </dgm:pt>
    <dgm:pt modelId="{FAD5FA20-D32A-4DCB-8FA3-149CF673B8A5}">
      <dgm:prSet phldrT="[文字]"/>
      <dgm:spPr/>
      <dgm:t>
        <a:bodyPr/>
        <a:lstStyle/>
        <a:p>
          <a:r>
            <a:rPr lang="en-US" altLang="zh-TW" dirty="0" err="1"/>
            <a:t>src</a:t>
          </a:r>
          <a:r>
            <a:rPr lang="en-US" altLang="zh-TW" dirty="0"/>
            <a:t>: input image</a:t>
          </a:r>
          <a:endParaRPr lang="zh-TW" altLang="en-US" dirty="0"/>
        </a:p>
      </dgm:t>
    </dgm:pt>
    <dgm:pt modelId="{9B36B3E2-62BB-459A-B59B-7322EF623B2E}" type="parTrans" cxnId="{8D45ECF1-FD94-4AEA-A42D-B95C8799B6E6}">
      <dgm:prSet/>
      <dgm:spPr/>
      <dgm:t>
        <a:bodyPr/>
        <a:lstStyle/>
        <a:p>
          <a:endParaRPr lang="zh-TW" altLang="en-US"/>
        </a:p>
      </dgm:t>
    </dgm:pt>
    <dgm:pt modelId="{94EAA6DB-BFEA-4AFE-B45B-0A8A007B1AC1}" type="sibTrans" cxnId="{8D45ECF1-FD94-4AEA-A42D-B95C8799B6E6}">
      <dgm:prSet/>
      <dgm:spPr/>
      <dgm:t>
        <a:bodyPr/>
        <a:lstStyle/>
        <a:p>
          <a:endParaRPr lang="zh-TW" altLang="en-US"/>
        </a:p>
      </dgm:t>
    </dgm:pt>
    <dgm:pt modelId="{5EF67A6E-1381-45C8-A1CE-29C8D56B768B}">
      <dgm:prSet phldrT="[文字]"/>
      <dgm:spPr/>
      <dgm:t>
        <a:bodyPr/>
        <a:lstStyle/>
        <a:p>
          <a:r>
            <a:rPr lang="en-US" altLang="zh-TW" dirty="0" err="1"/>
            <a:t>sigmaColor</a:t>
          </a:r>
          <a:r>
            <a:rPr lang="en-US" altLang="zh-TW" dirty="0"/>
            <a:t>:</a:t>
          </a:r>
          <a:endParaRPr lang="zh-TW" altLang="en-US" dirty="0"/>
        </a:p>
      </dgm:t>
    </dgm:pt>
    <dgm:pt modelId="{41F2AA65-50DA-44A8-B198-41460BBAAE60}" type="parTrans" cxnId="{603842EC-BF4A-4EBD-A152-96645E2C9F06}">
      <dgm:prSet/>
      <dgm:spPr/>
      <dgm:t>
        <a:bodyPr/>
        <a:lstStyle/>
        <a:p>
          <a:endParaRPr lang="zh-TW" altLang="en-US"/>
        </a:p>
      </dgm:t>
    </dgm:pt>
    <dgm:pt modelId="{9EC6B2C2-E2D8-44AA-A9E6-8ECF59A32459}" type="sibTrans" cxnId="{603842EC-BF4A-4EBD-A152-96645E2C9F06}">
      <dgm:prSet/>
      <dgm:spPr/>
      <dgm:t>
        <a:bodyPr/>
        <a:lstStyle/>
        <a:p>
          <a:endParaRPr lang="zh-TW" altLang="en-US"/>
        </a:p>
      </dgm:t>
    </dgm:pt>
    <dgm:pt modelId="{C069B781-594D-499A-B2F2-E6A1146B88BE}">
      <dgm:prSet phldrT="[文字]"/>
      <dgm:spPr/>
      <dgm:t>
        <a:bodyPr/>
        <a:lstStyle/>
        <a:p>
          <a:r>
            <a:rPr lang="en-US" altLang="zh-TW" dirty="0"/>
            <a:t>cv2.Canny(</a:t>
          </a:r>
          <a:r>
            <a:rPr lang="en-US" altLang="zh-TW" dirty="0" err="1"/>
            <a:t>src</a:t>
          </a:r>
          <a:r>
            <a:rPr lang="en-US" altLang="zh-TW" dirty="0"/>
            <a:t>, threshold1 , threshold2)</a:t>
          </a:r>
          <a:endParaRPr lang="zh-TW" altLang="en-US" dirty="0"/>
        </a:p>
      </dgm:t>
    </dgm:pt>
    <dgm:pt modelId="{B1C0BC69-060C-48AF-AFAD-601DF7784DBD}" type="parTrans" cxnId="{FF7F63E3-BFF5-4E1E-83C9-E0639A5CA0D9}">
      <dgm:prSet/>
      <dgm:spPr/>
      <dgm:t>
        <a:bodyPr/>
        <a:lstStyle/>
        <a:p>
          <a:endParaRPr lang="zh-TW" altLang="en-US"/>
        </a:p>
      </dgm:t>
    </dgm:pt>
    <dgm:pt modelId="{708FEE49-F343-468A-929A-B3AA8748F4F5}" type="sibTrans" cxnId="{FF7F63E3-BFF5-4E1E-83C9-E0639A5CA0D9}">
      <dgm:prSet/>
      <dgm:spPr/>
      <dgm:t>
        <a:bodyPr/>
        <a:lstStyle/>
        <a:p>
          <a:endParaRPr lang="zh-TW" altLang="en-US"/>
        </a:p>
      </dgm:t>
    </dgm:pt>
    <dgm:pt modelId="{DFF58534-0846-4EB9-B482-3AED6E05BF8F}">
      <dgm:prSet phldrT="[文字]"/>
      <dgm:spPr/>
      <dgm:t>
        <a:bodyPr/>
        <a:lstStyle/>
        <a:p>
          <a:r>
            <a:rPr lang="en-US" altLang="zh-TW" dirty="0"/>
            <a:t>Change image color type</a:t>
          </a:r>
          <a:endParaRPr lang="zh-TW" altLang="en-US" dirty="0"/>
        </a:p>
      </dgm:t>
    </dgm:pt>
    <dgm:pt modelId="{5A75FA98-4949-49B3-BA52-0335B43BEA25}" type="parTrans" cxnId="{30D25B48-D48A-4813-87E8-D6CD41D5FAE0}">
      <dgm:prSet/>
      <dgm:spPr/>
      <dgm:t>
        <a:bodyPr/>
        <a:lstStyle/>
        <a:p>
          <a:endParaRPr lang="zh-TW" altLang="en-US"/>
        </a:p>
      </dgm:t>
    </dgm:pt>
    <dgm:pt modelId="{8A8ED3E9-1DCB-419D-8CE6-5F031F086A19}" type="sibTrans" cxnId="{30D25B48-D48A-4813-87E8-D6CD41D5FAE0}">
      <dgm:prSet/>
      <dgm:spPr/>
      <dgm:t>
        <a:bodyPr/>
        <a:lstStyle/>
        <a:p>
          <a:endParaRPr lang="zh-TW" altLang="en-US"/>
        </a:p>
      </dgm:t>
    </dgm:pt>
    <dgm:pt modelId="{A3F5C5C0-1992-4877-B5D6-AC145FBA4B16}">
      <dgm:prSet phldrT="[文字]"/>
      <dgm:spPr/>
      <dgm:t>
        <a:bodyPr/>
        <a:lstStyle/>
        <a:p>
          <a:r>
            <a:rPr lang="en-US" altLang="zh-TW" dirty="0" err="1"/>
            <a:t>src</a:t>
          </a:r>
          <a:r>
            <a:rPr lang="en-US" altLang="zh-TW" dirty="0"/>
            <a:t>: input image</a:t>
          </a:r>
          <a:endParaRPr lang="zh-TW" altLang="en-US" dirty="0"/>
        </a:p>
      </dgm:t>
    </dgm:pt>
    <dgm:pt modelId="{692498E6-C7D5-4E51-9323-143FC77BB74B}" type="parTrans" cxnId="{33DC01EF-B2E7-44EA-8D8E-2D351FDDF8CA}">
      <dgm:prSet/>
      <dgm:spPr/>
      <dgm:t>
        <a:bodyPr/>
        <a:lstStyle/>
        <a:p>
          <a:endParaRPr lang="zh-TW" altLang="en-US"/>
        </a:p>
      </dgm:t>
    </dgm:pt>
    <dgm:pt modelId="{9C1A9DFA-79C1-4651-AE96-BCBFBA53B78A}" type="sibTrans" cxnId="{33DC01EF-B2E7-44EA-8D8E-2D351FDDF8CA}">
      <dgm:prSet/>
      <dgm:spPr/>
      <dgm:t>
        <a:bodyPr/>
        <a:lstStyle/>
        <a:p>
          <a:endParaRPr lang="zh-TW" altLang="en-US"/>
        </a:p>
      </dgm:t>
    </dgm:pt>
    <dgm:pt modelId="{AA8FF757-1E14-4FE4-96D4-A2B254DBF32E}">
      <dgm:prSet phldrT="[文字]"/>
      <dgm:spPr/>
      <dgm:t>
        <a:bodyPr/>
        <a:lstStyle/>
        <a:p>
          <a:r>
            <a:rPr lang="en-US" altLang="zh-TW" dirty="0"/>
            <a:t>d:</a:t>
          </a:r>
          <a:endParaRPr lang="zh-TW" altLang="en-US" dirty="0"/>
        </a:p>
      </dgm:t>
    </dgm:pt>
    <dgm:pt modelId="{FF84F7F1-A87D-4356-BAF3-9EC19297CDA6}" type="parTrans" cxnId="{EC2C07FD-96A9-4B5D-84BF-520B1E78941F}">
      <dgm:prSet/>
      <dgm:spPr/>
      <dgm:t>
        <a:bodyPr/>
        <a:lstStyle/>
        <a:p>
          <a:endParaRPr lang="zh-TW" altLang="en-US"/>
        </a:p>
      </dgm:t>
    </dgm:pt>
    <dgm:pt modelId="{D8BABD7B-0490-4559-A301-76CBCA1564E4}" type="sibTrans" cxnId="{EC2C07FD-96A9-4B5D-84BF-520B1E78941F}">
      <dgm:prSet/>
      <dgm:spPr/>
      <dgm:t>
        <a:bodyPr/>
        <a:lstStyle/>
        <a:p>
          <a:endParaRPr lang="zh-TW" altLang="en-US"/>
        </a:p>
      </dgm:t>
    </dgm:pt>
    <dgm:pt modelId="{7DC98EC4-0853-4AF6-8E0D-3AA87E3BA443}">
      <dgm:prSet phldrT="[文字]"/>
      <dgm:spPr/>
      <dgm:t>
        <a:bodyPr/>
        <a:lstStyle/>
        <a:p>
          <a:r>
            <a:rPr lang="en-US" b="0" i="0" dirty="0"/>
            <a:t>Applies the bilateral filter to an image</a:t>
          </a:r>
          <a:endParaRPr lang="zh-TW" altLang="en-US" dirty="0"/>
        </a:p>
      </dgm:t>
    </dgm:pt>
    <dgm:pt modelId="{B4233E51-BF68-4CCA-AA27-28ABE84A744B}" type="parTrans" cxnId="{F01EB949-127B-4CCA-A421-65DB05244C1B}">
      <dgm:prSet/>
      <dgm:spPr/>
      <dgm:t>
        <a:bodyPr/>
        <a:lstStyle/>
        <a:p>
          <a:endParaRPr lang="zh-TW" altLang="en-US"/>
        </a:p>
      </dgm:t>
    </dgm:pt>
    <dgm:pt modelId="{79B4BA8A-5721-478E-96DD-8EBDBBBE5551}" type="sibTrans" cxnId="{F01EB949-127B-4CCA-A421-65DB05244C1B}">
      <dgm:prSet/>
      <dgm:spPr/>
      <dgm:t>
        <a:bodyPr/>
        <a:lstStyle/>
        <a:p>
          <a:endParaRPr lang="zh-TW" altLang="en-US"/>
        </a:p>
      </dgm:t>
    </dgm:pt>
    <dgm:pt modelId="{60D9253A-770F-4645-A64A-0D3455D7156A}">
      <dgm:prSet phldrT="[文字]"/>
      <dgm:spPr/>
      <dgm:t>
        <a:bodyPr/>
        <a:lstStyle/>
        <a:p>
          <a:r>
            <a:rPr lang="en-US" altLang="zh-TW" dirty="0"/>
            <a:t>Input: image </a:t>
          </a:r>
          <a:endParaRPr lang="zh-TW" altLang="en-US" dirty="0"/>
        </a:p>
      </dgm:t>
    </dgm:pt>
    <dgm:pt modelId="{7C92A71D-D6E2-47B3-B09E-3EEDA648215F}" type="parTrans" cxnId="{C4EAB458-17BF-4D06-B364-20AB6C6DB261}">
      <dgm:prSet/>
      <dgm:spPr/>
      <dgm:t>
        <a:bodyPr/>
        <a:lstStyle/>
        <a:p>
          <a:endParaRPr lang="zh-TW" altLang="en-US"/>
        </a:p>
      </dgm:t>
    </dgm:pt>
    <dgm:pt modelId="{38746E35-8019-4735-A882-C0AA25C22DBB}" type="sibTrans" cxnId="{C4EAB458-17BF-4D06-B364-20AB6C6DB261}">
      <dgm:prSet/>
      <dgm:spPr/>
      <dgm:t>
        <a:bodyPr/>
        <a:lstStyle/>
        <a:p>
          <a:endParaRPr lang="zh-TW" altLang="en-US"/>
        </a:p>
      </dgm:t>
    </dgm:pt>
    <dgm:pt modelId="{B9086EF2-63A6-43E2-8AAE-463160B14F5D}">
      <dgm:prSet phldrT="[文字]"/>
      <dgm:spPr/>
      <dgm:t>
        <a:bodyPr/>
        <a:lstStyle/>
        <a:p>
          <a:r>
            <a:rPr lang="en-US" altLang="zh-TW" dirty="0"/>
            <a:t>output image</a:t>
          </a:r>
          <a:endParaRPr lang="zh-TW" altLang="en-US" dirty="0"/>
        </a:p>
      </dgm:t>
    </dgm:pt>
    <dgm:pt modelId="{CFD1E45E-9895-4C53-8055-87A7D457AF8C}" type="parTrans" cxnId="{0D83B7F0-D3FF-4021-A7DD-D58942F8F23C}">
      <dgm:prSet/>
      <dgm:spPr/>
      <dgm:t>
        <a:bodyPr/>
        <a:lstStyle/>
        <a:p>
          <a:endParaRPr lang="zh-TW" altLang="en-US"/>
        </a:p>
      </dgm:t>
    </dgm:pt>
    <dgm:pt modelId="{84915F77-5B86-4A0F-AC69-6D93979C3424}" type="sibTrans" cxnId="{0D83B7F0-D3FF-4021-A7DD-D58942F8F23C}">
      <dgm:prSet/>
      <dgm:spPr/>
      <dgm:t>
        <a:bodyPr/>
        <a:lstStyle/>
        <a:p>
          <a:endParaRPr lang="zh-TW" altLang="en-US"/>
        </a:p>
      </dgm:t>
    </dgm:pt>
    <dgm:pt modelId="{B1A195B6-0D0E-4F76-9BE5-7668FA874C3E}">
      <dgm:prSet phldrT="[文字]"/>
      <dgm:spPr/>
      <dgm:t>
        <a:bodyPr/>
        <a:lstStyle/>
        <a:p>
          <a:r>
            <a:rPr lang="en-US" altLang="zh-TW" dirty="0"/>
            <a:t>threshold1:</a:t>
          </a:r>
          <a:endParaRPr lang="zh-TW" altLang="en-US" dirty="0"/>
        </a:p>
      </dgm:t>
    </dgm:pt>
    <dgm:pt modelId="{A538EB3A-78BB-4DB2-85FA-9C2E042AE322}" type="parTrans" cxnId="{6F764B58-0005-4A44-A196-76F7209931BE}">
      <dgm:prSet/>
      <dgm:spPr/>
      <dgm:t>
        <a:bodyPr/>
        <a:lstStyle/>
        <a:p>
          <a:endParaRPr lang="zh-TW" altLang="en-US"/>
        </a:p>
      </dgm:t>
    </dgm:pt>
    <dgm:pt modelId="{89185E27-19E6-4BA4-838C-ABD385D10241}" type="sibTrans" cxnId="{6F764B58-0005-4A44-A196-76F7209931BE}">
      <dgm:prSet/>
      <dgm:spPr/>
      <dgm:t>
        <a:bodyPr/>
        <a:lstStyle/>
        <a:p>
          <a:endParaRPr lang="zh-TW" altLang="en-US"/>
        </a:p>
      </dgm:t>
    </dgm:pt>
    <dgm:pt modelId="{6320FC18-EE78-4A4C-9130-3FEBC5310372}">
      <dgm:prSet phldrT="[文字]"/>
      <dgm:spPr/>
      <dgm:t>
        <a:bodyPr/>
        <a:lstStyle/>
        <a:p>
          <a:r>
            <a:rPr lang="en-US" altLang="zh-TW" dirty="0"/>
            <a:t>Input: image </a:t>
          </a:r>
          <a:endParaRPr lang="zh-TW" altLang="en-US" dirty="0"/>
        </a:p>
      </dgm:t>
    </dgm:pt>
    <dgm:pt modelId="{8425D1E3-DBD1-404E-8F44-4FC42F4500A8}" type="parTrans" cxnId="{A166E871-D7AB-44FB-8BBF-58687738F3BB}">
      <dgm:prSet/>
      <dgm:spPr/>
      <dgm:t>
        <a:bodyPr/>
        <a:lstStyle/>
        <a:p>
          <a:endParaRPr lang="zh-TW" altLang="en-US"/>
        </a:p>
      </dgm:t>
    </dgm:pt>
    <dgm:pt modelId="{E3AD2EAD-1956-45B9-A7D1-E6A67B51BBEB}" type="sibTrans" cxnId="{A166E871-D7AB-44FB-8BBF-58687738F3BB}">
      <dgm:prSet/>
      <dgm:spPr/>
      <dgm:t>
        <a:bodyPr/>
        <a:lstStyle/>
        <a:p>
          <a:endParaRPr lang="zh-TW" altLang="en-US"/>
        </a:p>
      </dgm:t>
    </dgm:pt>
    <dgm:pt modelId="{322A0819-246B-4B48-9EEB-67EFC9F54F55}">
      <dgm:prSet phldrT="[文字]"/>
      <dgm:spPr/>
      <dgm:t>
        <a:bodyPr/>
        <a:lstStyle/>
        <a:p>
          <a:r>
            <a:rPr lang="en-US" altLang="zh-TW" dirty="0"/>
            <a:t>output: image</a:t>
          </a:r>
          <a:endParaRPr lang="zh-TW" altLang="en-US" dirty="0"/>
        </a:p>
      </dgm:t>
    </dgm:pt>
    <dgm:pt modelId="{F51AD871-FF5A-4959-88E3-EF7D3BDE26B8}" type="parTrans" cxnId="{18A7285C-0B36-4313-B6A7-8001CD683C3C}">
      <dgm:prSet/>
      <dgm:spPr/>
      <dgm:t>
        <a:bodyPr/>
        <a:lstStyle/>
        <a:p>
          <a:endParaRPr lang="zh-TW" altLang="en-US"/>
        </a:p>
      </dgm:t>
    </dgm:pt>
    <dgm:pt modelId="{CBAD8F41-15EB-4EAA-8591-B9BF806E9309}" type="sibTrans" cxnId="{18A7285C-0B36-4313-B6A7-8001CD683C3C}">
      <dgm:prSet/>
      <dgm:spPr/>
      <dgm:t>
        <a:bodyPr/>
        <a:lstStyle/>
        <a:p>
          <a:endParaRPr lang="zh-TW" altLang="en-US"/>
        </a:p>
      </dgm:t>
    </dgm:pt>
    <dgm:pt modelId="{C03C8F63-DBFB-4E15-B419-000DDD9A251A}">
      <dgm:prSet phldrT="[文字]"/>
      <dgm:spPr/>
      <dgm:t>
        <a:bodyPr/>
        <a:lstStyle/>
        <a:p>
          <a:r>
            <a:rPr lang="en-US" altLang="zh-TW" dirty="0" err="1"/>
            <a:t>sigmaSpace</a:t>
          </a:r>
          <a:r>
            <a:rPr lang="en-US" altLang="zh-TW" dirty="0"/>
            <a:t>:</a:t>
          </a:r>
          <a:endParaRPr lang="zh-TW" altLang="en-US" dirty="0"/>
        </a:p>
      </dgm:t>
    </dgm:pt>
    <dgm:pt modelId="{7357ED4E-BD15-4315-91BC-A957C32F2683}" type="parTrans" cxnId="{348BB133-743F-4B86-A94C-8929AF2E7C1E}">
      <dgm:prSet/>
      <dgm:spPr/>
      <dgm:t>
        <a:bodyPr/>
        <a:lstStyle/>
        <a:p>
          <a:endParaRPr lang="zh-TW" altLang="en-US"/>
        </a:p>
      </dgm:t>
    </dgm:pt>
    <dgm:pt modelId="{5E8DE200-28CF-4D3D-8A60-C71F90D443D1}" type="sibTrans" cxnId="{348BB133-743F-4B86-A94C-8929AF2E7C1E}">
      <dgm:prSet/>
      <dgm:spPr/>
      <dgm:t>
        <a:bodyPr/>
        <a:lstStyle/>
        <a:p>
          <a:endParaRPr lang="zh-TW" altLang="en-US"/>
        </a:p>
      </dgm:t>
    </dgm:pt>
    <dgm:pt modelId="{FF5FB0F5-4DEB-4B50-B0C3-4B048B259F75}">
      <dgm:prSet phldrT="[文字]"/>
      <dgm:spPr/>
      <dgm:t>
        <a:bodyPr/>
        <a:lstStyle/>
        <a:p>
          <a:r>
            <a:rPr lang="en-US" altLang="zh-TW" dirty="0"/>
            <a:t>threshold2:</a:t>
          </a:r>
          <a:endParaRPr lang="zh-TW" altLang="en-US" dirty="0"/>
        </a:p>
      </dgm:t>
    </dgm:pt>
    <dgm:pt modelId="{7A8EB91F-EE96-4CED-82ED-DABC5BF84E04}" type="parTrans" cxnId="{F35B5030-6919-4D08-8BCA-11B66D6A3EAA}">
      <dgm:prSet/>
      <dgm:spPr/>
      <dgm:t>
        <a:bodyPr/>
        <a:lstStyle/>
        <a:p>
          <a:endParaRPr lang="zh-TW" altLang="en-US"/>
        </a:p>
      </dgm:t>
    </dgm:pt>
    <dgm:pt modelId="{EB3587FF-1058-423B-84A1-92FA3C81B748}" type="sibTrans" cxnId="{F35B5030-6919-4D08-8BCA-11B66D6A3EAA}">
      <dgm:prSet/>
      <dgm:spPr/>
      <dgm:t>
        <a:bodyPr/>
        <a:lstStyle/>
        <a:p>
          <a:endParaRPr lang="zh-TW" altLang="en-US"/>
        </a:p>
      </dgm:t>
    </dgm:pt>
    <dgm:pt modelId="{7EC0AE00-BDA2-4499-953E-56F5899B64D1}" type="pres">
      <dgm:prSet presAssocID="{C9162FF4-540F-4030-B685-00160660D34A}" presName="vert0" presStyleCnt="0">
        <dgm:presLayoutVars>
          <dgm:dir/>
          <dgm:animOne val="branch"/>
          <dgm:animLvl val="lvl"/>
        </dgm:presLayoutVars>
      </dgm:prSet>
      <dgm:spPr/>
    </dgm:pt>
    <dgm:pt modelId="{323120A8-22F4-4E30-A813-1EFAD9D9555D}" type="pres">
      <dgm:prSet presAssocID="{C376B2BC-6933-4F8C-A82D-2673FD6B0AB7}" presName="thickLine" presStyleLbl="alignNode1" presStyleIdx="0" presStyleCnt="2"/>
      <dgm:spPr/>
    </dgm:pt>
    <dgm:pt modelId="{78B2C059-6618-4DFD-BAD0-A1BA5E4CE770}" type="pres">
      <dgm:prSet presAssocID="{C376B2BC-6933-4F8C-A82D-2673FD6B0AB7}" presName="horz1" presStyleCnt="0"/>
      <dgm:spPr/>
    </dgm:pt>
    <dgm:pt modelId="{384E72F1-2496-4B93-814C-B2FB6076A40C}" type="pres">
      <dgm:prSet presAssocID="{C376B2BC-6933-4F8C-A82D-2673FD6B0AB7}" presName="tx1" presStyleLbl="revTx" presStyleIdx="0" presStyleCnt="15"/>
      <dgm:spPr/>
    </dgm:pt>
    <dgm:pt modelId="{8DD8E095-FE4E-42B5-AA81-52DA99990191}" type="pres">
      <dgm:prSet presAssocID="{C376B2BC-6933-4F8C-A82D-2673FD6B0AB7}" presName="vert1" presStyleCnt="0"/>
      <dgm:spPr/>
    </dgm:pt>
    <dgm:pt modelId="{788443F8-B586-4A5D-A484-B4128A4C82D8}" type="pres">
      <dgm:prSet presAssocID="{7DC98EC4-0853-4AF6-8E0D-3AA87E3BA443}" presName="vertSpace2a" presStyleCnt="0"/>
      <dgm:spPr/>
    </dgm:pt>
    <dgm:pt modelId="{A5CAFF84-039D-4688-87C3-CEF6D7063879}" type="pres">
      <dgm:prSet presAssocID="{7DC98EC4-0853-4AF6-8E0D-3AA87E3BA443}" presName="horz2" presStyleCnt="0"/>
      <dgm:spPr/>
    </dgm:pt>
    <dgm:pt modelId="{323CFDEF-7EBE-4335-8555-DAB31A9E13F3}" type="pres">
      <dgm:prSet presAssocID="{7DC98EC4-0853-4AF6-8E0D-3AA87E3BA443}" presName="horzSpace2" presStyleCnt="0"/>
      <dgm:spPr/>
    </dgm:pt>
    <dgm:pt modelId="{B2F42A76-55DD-46C7-A67C-04E5C0EE5A46}" type="pres">
      <dgm:prSet presAssocID="{7DC98EC4-0853-4AF6-8E0D-3AA87E3BA443}" presName="tx2" presStyleLbl="revTx" presStyleIdx="1" presStyleCnt="15"/>
      <dgm:spPr/>
    </dgm:pt>
    <dgm:pt modelId="{F703362A-ED9C-44FF-8834-1E8A01AFB76B}" type="pres">
      <dgm:prSet presAssocID="{7DC98EC4-0853-4AF6-8E0D-3AA87E3BA443}" presName="vert2" presStyleCnt="0"/>
      <dgm:spPr/>
    </dgm:pt>
    <dgm:pt modelId="{E11A9DA4-D84E-4625-BF8C-D3E6AA1BD390}" type="pres">
      <dgm:prSet presAssocID="{7DC98EC4-0853-4AF6-8E0D-3AA87E3BA443}" presName="thinLine2b" presStyleLbl="callout" presStyleIdx="0" presStyleCnt="13"/>
      <dgm:spPr/>
    </dgm:pt>
    <dgm:pt modelId="{6981205E-250C-4CFB-BB46-4D1750AB5ECB}" type="pres">
      <dgm:prSet presAssocID="{7DC98EC4-0853-4AF6-8E0D-3AA87E3BA443}" presName="vertSpace2b" presStyleCnt="0"/>
      <dgm:spPr/>
    </dgm:pt>
    <dgm:pt modelId="{64FA97D4-B985-4B6D-A33F-98BACD8D9E36}" type="pres">
      <dgm:prSet presAssocID="{FAD5FA20-D32A-4DCB-8FA3-149CF673B8A5}" presName="horz2" presStyleCnt="0"/>
      <dgm:spPr/>
    </dgm:pt>
    <dgm:pt modelId="{B8D6C36E-6BE0-41AD-AB0B-E481133E3CAE}" type="pres">
      <dgm:prSet presAssocID="{FAD5FA20-D32A-4DCB-8FA3-149CF673B8A5}" presName="horzSpace2" presStyleCnt="0"/>
      <dgm:spPr/>
    </dgm:pt>
    <dgm:pt modelId="{E7983789-C31A-4F64-A9A0-BB611E4AE478}" type="pres">
      <dgm:prSet presAssocID="{FAD5FA20-D32A-4DCB-8FA3-149CF673B8A5}" presName="tx2" presStyleLbl="revTx" presStyleIdx="2" presStyleCnt="15"/>
      <dgm:spPr/>
    </dgm:pt>
    <dgm:pt modelId="{1BAC5F10-B21E-45DD-A3D2-64436928F69F}" type="pres">
      <dgm:prSet presAssocID="{FAD5FA20-D32A-4DCB-8FA3-149CF673B8A5}" presName="vert2" presStyleCnt="0"/>
      <dgm:spPr/>
    </dgm:pt>
    <dgm:pt modelId="{28497BC0-A58F-4E82-80E1-89AA850653D5}" type="pres">
      <dgm:prSet presAssocID="{FAD5FA20-D32A-4DCB-8FA3-149CF673B8A5}" presName="thinLine2b" presStyleLbl="callout" presStyleIdx="1" presStyleCnt="13"/>
      <dgm:spPr/>
    </dgm:pt>
    <dgm:pt modelId="{5E3957F4-C0C0-446D-A43B-910D5DBFC4B1}" type="pres">
      <dgm:prSet presAssocID="{FAD5FA20-D32A-4DCB-8FA3-149CF673B8A5}" presName="vertSpace2b" presStyleCnt="0"/>
      <dgm:spPr/>
    </dgm:pt>
    <dgm:pt modelId="{C269F77D-A4D7-40FA-871A-3AEC303CF07C}" type="pres">
      <dgm:prSet presAssocID="{AA8FF757-1E14-4FE4-96D4-A2B254DBF32E}" presName="horz2" presStyleCnt="0"/>
      <dgm:spPr/>
    </dgm:pt>
    <dgm:pt modelId="{E400E855-91AD-4301-A7E7-89E7E56F50EB}" type="pres">
      <dgm:prSet presAssocID="{AA8FF757-1E14-4FE4-96D4-A2B254DBF32E}" presName="horzSpace2" presStyleCnt="0"/>
      <dgm:spPr/>
    </dgm:pt>
    <dgm:pt modelId="{2606943B-9382-4EB0-93FD-7CD37E2D2A8B}" type="pres">
      <dgm:prSet presAssocID="{AA8FF757-1E14-4FE4-96D4-A2B254DBF32E}" presName="tx2" presStyleLbl="revTx" presStyleIdx="3" presStyleCnt="15"/>
      <dgm:spPr/>
    </dgm:pt>
    <dgm:pt modelId="{B98F3D40-9ED8-4C74-90BF-F206D4DF07D5}" type="pres">
      <dgm:prSet presAssocID="{AA8FF757-1E14-4FE4-96D4-A2B254DBF32E}" presName="vert2" presStyleCnt="0"/>
      <dgm:spPr/>
    </dgm:pt>
    <dgm:pt modelId="{6DACA8FB-3C0E-4864-A07B-778B70BE6C91}" type="pres">
      <dgm:prSet presAssocID="{AA8FF757-1E14-4FE4-96D4-A2B254DBF32E}" presName="thinLine2b" presStyleLbl="callout" presStyleIdx="2" presStyleCnt="13"/>
      <dgm:spPr/>
    </dgm:pt>
    <dgm:pt modelId="{1E59AC96-D57F-4DE5-B89B-8DC8A93E9F8B}" type="pres">
      <dgm:prSet presAssocID="{AA8FF757-1E14-4FE4-96D4-A2B254DBF32E}" presName="vertSpace2b" presStyleCnt="0"/>
      <dgm:spPr/>
    </dgm:pt>
    <dgm:pt modelId="{3522EA77-C9CB-4296-A0ED-736DF77D5C04}" type="pres">
      <dgm:prSet presAssocID="{5EF67A6E-1381-45C8-A1CE-29C8D56B768B}" presName="horz2" presStyleCnt="0"/>
      <dgm:spPr/>
    </dgm:pt>
    <dgm:pt modelId="{21C52387-939A-4826-A553-73B110416DC9}" type="pres">
      <dgm:prSet presAssocID="{5EF67A6E-1381-45C8-A1CE-29C8D56B768B}" presName="horzSpace2" presStyleCnt="0"/>
      <dgm:spPr/>
    </dgm:pt>
    <dgm:pt modelId="{5AD67691-12CE-4B03-BA6E-B4463E49A31E}" type="pres">
      <dgm:prSet presAssocID="{5EF67A6E-1381-45C8-A1CE-29C8D56B768B}" presName="tx2" presStyleLbl="revTx" presStyleIdx="4" presStyleCnt="15"/>
      <dgm:spPr/>
    </dgm:pt>
    <dgm:pt modelId="{AF17E1C0-0289-492A-82F2-51C93D1C442D}" type="pres">
      <dgm:prSet presAssocID="{5EF67A6E-1381-45C8-A1CE-29C8D56B768B}" presName="vert2" presStyleCnt="0"/>
      <dgm:spPr/>
    </dgm:pt>
    <dgm:pt modelId="{EB4B7234-43CC-4AAC-863B-8093BC194C36}" type="pres">
      <dgm:prSet presAssocID="{5EF67A6E-1381-45C8-A1CE-29C8D56B768B}" presName="thinLine2b" presStyleLbl="callout" presStyleIdx="3" presStyleCnt="13"/>
      <dgm:spPr/>
    </dgm:pt>
    <dgm:pt modelId="{AC3E802D-BE4F-499C-8CDB-C65028BF3A85}" type="pres">
      <dgm:prSet presAssocID="{5EF67A6E-1381-45C8-A1CE-29C8D56B768B}" presName="vertSpace2b" presStyleCnt="0"/>
      <dgm:spPr/>
    </dgm:pt>
    <dgm:pt modelId="{178D08D4-251E-4DCD-ABF6-6B95CB58B391}" type="pres">
      <dgm:prSet presAssocID="{C03C8F63-DBFB-4E15-B419-000DDD9A251A}" presName="horz2" presStyleCnt="0"/>
      <dgm:spPr/>
    </dgm:pt>
    <dgm:pt modelId="{5CD14543-4EBF-4C00-86ED-9F2A7F09AA8D}" type="pres">
      <dgm:prSet presAssocID="{C03C8F63-DBFB-4E15-B419-000DDD9A251A}" presName="horzSpace2" presStyleCnt="0"/>
      <dgm:spPr/>
    </dgm:pt>
    <dgm:pt modelId="{DDBB7A43-B63F-4BB1-9250-E405F08F4CAB}" type="pres">
      <dgm:prSet presAssocID="{C03C8F63-DBFB-4E15-B419-000DDD9A251A}" presName="tx2" presStyleLbl="revTx" presStyleIdx="5" presStyleCnt="15"/>
      <dgm:spPr/>
    </dgm:pt>
    <dgm:pt modelId="{14517DB3-634B-4446-853B-C96ACA914211}" type="pres">
      <dgm:prSet presAssocID="{C03C8F63-DBFB-4E15-B419-000DDD9A251A}" presName="vert2" presStyleCnt="0"/>
      <dgm:spPr/>
    </dgm:pt>
    <dgm:pt modelId="{8C542F10-ABB7-497B-A134-1C369649CB4E}" type="pres">
      <dgm:prSet presAssocID="{C03C8F63-DBFB-4E15-B419-000DDD9A251A}" presName="thinLine2b" presStyleLbl="callout" presStyleIdx="4" presStyleCnt="13"/>
      <dgm:spPr/>
    </dgm:pt>
    <dgm:pt modelId="{6512C848-2287-4945-A891-BE6673311C05}" type="pres">
      <dgm:prSet presAssocID="{C03C8F63-DBFB-4E15-B419-000DDD9A251A}" presName="vertSpace2b" presStyleCnt="0"/>
      <dgm:spPr/>
    </dgm:pt>
    <dgm:pt modelId="{188843B2-85A5-4015-AE80-50A04FA3633D}" type="pres">
      <dgm:prSet presAssocID="{60D9253A-770F-4645-A64A-0D3455D7156A}" presName="horz2" presStyleCnt="0"/>
      <dgm:spPr/>
    </dgm:pt>
    <dgm:pt modelId="{8DD52203-29F8-41F2-AB91-3C7B68AC3643}" type="pres">
      <dgm:prSet presAssocID="{60D9253A-770F-4645-A64A-0D3455D7156A}" presName="horzSpace2" presStyleCnt="0"/>
      <dgm:spPr/>
    </dgm:pt>
    <dgm:pt modelId="{B8910394-EC01-4A5E-9D27-38A3AEE1B875}" type="pres">
      <dgm:prSet presAssocID="{60D9253A-770F-4645-A64A-0D3455D7156A}" presName="tx2" presStyleLbl="revTx" presStyleIdx="6" presStyleCnt="15"/>
      <dgm:spPr/>
    </dgm:pt>
    <dgm:pt modelId="{015C17B6-2ED4-458C-96B2-BB211501911D}" type="pres">
      <dgm:prSet presAssocID="{60D9253A-770F-4645-A64A-0D3455D7156A}" presName="vert2" presStyleCnt="0"/>
      <dgm:spPr/>
    </dgm:pt>
    <dgm:pt modelId="{A5E8D016-5599-4925-9122-7FD57C7A2FA5}" type="pres">
      <dgm:prSet presAssocID="{60D9253A-770F-4645-A64A-0D3455D7156A}" presName="thinLine2b" presStyleLbl="callout" presStyleIdx="5" presStyleCnt="13"/>
      <dgm:spPr/>
    </dgm:pt>
    <dgm:pt modelId="{321C877A-23D7-402B-9C14-95C9F358D0B5}" type="pres">
      <dgm:prSet presAssocID="{60D9253A-770F-4645-A64A-0D3455D7156A}" presName="vertSpace2b" presStyleCnt="0"/>
      <dgm:spPr/>
    </dgm:pt>
    <dgm:pt modelId="{2704A91B-7A52-450C-A112-9CD679B95B59}" type="pres">
      <dgm:prSet presAssocID="{B9086EF2-63A6-43E2-8AAE-463160B14F5D}" presName="horz2" presStyleCnt="0"/>
      <dgm:spPr/>
    </dgm:pt>
    <dgm:pt modelId="{BE49734A-71E0-424C-855A-90A53DC81461}" type="pres">
      <dgm:prSet presAssocID="{B9086EF2-63A6-43E2-8AAE-463160B14F5D}" presName="horzSpace2" presStyleCnt="0"/>
      <dgm:spPr/>
    </dgm:pt>
    <dgm:pt modelId="{A42156A2-1CE6-406C-9A9D-AE0728EEB2F5}" type="pres">
      <dgm:prSet presAssocID="{B9086EF2-63A6-43E2-8AAE-463160B14F5D}" presName="tx2" presStyleLbl="revTx" presStyleIdx="7" presStyleCnt="15"/>
      <dgm:spPr/>
    </dgm:pt>
    <dgm:pt modelId="{F27756AC-6303-42EE-89A0-D348932B189B}" type="pres">
      <dgm:prSet presAssocID="{B9086EF2-63A6-43E2-8AAE-463160B14F5D}" presName="vert2" presStyleCnt="0"/>
      <dgm:spPr/>
    </dgm:pt>
    <dgm:pt modelId="{7C6ACEAF-1362-4298-9206-5DBAAE08D8C4}" type="pres">
      <dgm:prSet presAssocID="{B9086EF2-63A6-43E2-8AAE-463160B14F5D}" presName="thinLine2b" presStyleLbl="callout" presStyleIdx="6" presStyleCnt="13"/>
      <dgm:spPr/>
    </dgm:pt>
    <dgm:pt modelId="{B2D36FE7-9658-40DB-A557-FC1FFCEA1701}" type="pres">
      <dgm:prSet presAssocID="{B9086EF2-63A6-43E2-8AAE-463160B14F5D}" presName="vertSpace2b" presStyleCnt="0"/>
      <dgm:spPr/>
    </dgm:pt>
    <dgm:pt modelId="{D44B0E69-1056-40DB-ABCB-3F0AA246B1D1}" type="pres">
      <dgm:prSet presAssocID="{C069B781-594D-499A-B2F2-E6A1146B88BE}" presName="thickLine" presStyleLbl="alignNode1" presStyleIdx="1" presStyleCnt="2"/>
      <dgm:spPr/>
    </dgm:pt>
    <dgm:pt modelId="{3EB7F9C5-43A1-46E4-86E0-34ACA679D37B}" type="pres">
      <dgm:prSet presAssocID="{C069B781-594D-499A-B2F2-E6A1146B88BE}" presName="horz1" presStyleCnt="0"/>
      <dgm:spPr/>
    </dgm:pt>
    <dgm:pt modelId="{729C1F24-F54D-4123-8E85-A99CF75CD6C1}" type="pres">
      <dgm:prSet presAssocID="{C069B781-594D-499A-B2F2-E6A1146B88BE}" presName="tx1" presStyleLbl="revTx" presStyleIdx="8" presStyleCnt="15"/>
      <dgm:spPr/>
    </dgm:pt>
    <dgm:pt modelId="{DB379127-E20E-411C-B52B-75D9ECFD8B1C}" type="pres">
      <dgm:prSet presAssocID="{C069B781-594D-499A-B2F2-E6A1146B88BE}" presName="vert1" presStyleCnt="0"/>
      <dgm:spPr/>
    </dgm:pt>
    <dgm:pt modelId="{20E1C029-DC3F-4457-A4A9-286740AE23CF}" type="pres">
      <dgm:prSet presAssocID="{DFF58534-0846-4EB9-B482-3AED6E05BF8F}" presName="vertSpace2a" presStyleCnt="0"/>
      <dgm:spPr/>
    </dgm:pt>
    <dgm:pt modelId="{8C466160-ED55-4A90-AD47-53F9891F5EF9}" type="pres">
      <dgm:prSet presAssocID="{DFF58534-0846-4EB9-B482-3AED6E05BF8F}" presName="horz2" presStyleCnt="0"/>
      <dgm:spPr/>
    </dgm:pt>
    <dgm:pt modelId="{4BC246E0-8353-4723-894A-6776C0A2429E}" type="pres">
      <dgm:prSet presAssocID="{DFF58534-0846-4EB9-B482-3AED6E05BF8F}" presName="horzSpace2" presStyleCnt="0"/>
      <dgm:spPr/>
    </dgm:pt>
    <dgm:pt modelId="{AA1FC0E2-ECC7-4B6F-B9E7-2B5AF1EC23C5}" type="pres">
      <dgm:prSet presAssocID="{DFF58534-0846-4EB9-B482-3AED6E05BF8F}" presName="tx2" presStyleLbl="revTx" presStyleIdx="9" presStyleCnt="15"/>
      <dgm:spPr/>
    </dgm:pt>
    <dgm:pt modelId="{CE20E6DF-89BC-46FF-8595-A619B3EC5D26}" type="pres">
      <dgm:prSet presAssocID="{DFF58534-0846-4EB9-B482-3AED6E05BF8F}" presName="vert2" presStyleCnt="0"/>
      <dgm:spPr/>
    </dgm:pt>
    <dgm:pt modelId="{2564810F-3C34-4D85-873E-C0B5264BC346}" type="pres">
      <dgm:prSet presAssocID="{DFF58534-0846-4EB9-B482-3AED6E05BF8F}" presName="thinLine2b" presStyleLbl="callout" presStyleIdx="7" presStyleCnt="13"/>
      <dgm:spPr/>
    </dgm:pt>
    <dgm:pt modelId="{AF37D24C-DC15-4D9F-B562-C0CF47E70A12}" type="pres">
      <dgm:prSet presAssocID="{DFF58534-0846-4EB9-B482-3AED6E05BF8F}" presName="vertSpace2b" presStyleCnt="0"/>
      <dgm:spPr/>
    </dgm:pt>
    <dgm:pt modelId="{9FC6BB63-E1C5-4B87-BA57-6BA03AF14174}" type="pres">
      <dgm:prSet presAssocID="{A3F5C5C0-1992-4877-B5D6-AC145FBA4B16}" presName="horz2" presStyleCnt="0"/>
      <dgm:spPr/>
    </dgm:pt>
    <dgm:pt modelId="{66073D86-9706-47D7-AA47-80068042E8CA}" type="pres">
      <dgm:prSet presAssocID="{A3F5C5C0-1992-4877-B5D6-AC145FBA4B16}" presName="horzSpace2" presStyleCnt="0"/>
      <dgm:spPr/>
    </dgm:pt>
    <dgm:pt modelId="{741150A3-06E5-4E02-AE26-A2D202612B6A}" type="pres">
      <dgm:prSet presAssocID="{A3F5C5C0-1992-4877-B5D6-AC145FBA4B16}" presName="tx2" presStyleLbl="revTx" presStyleIdx="10" presStyleCnt="15"/>
      <dgm:spPr/>
    </dgm:pt>
    <dgm:pt modelId="{6A8F5915-E4A4-4C2A-A41D-27B085AA88DF}" type="pres">
      <dgm:prSet presAssocID="{A3F5C5C0-1992-4877-B5D6-AC145FBA4B16}" presName="vert2" presStyleCnt="0"/>
      <dgm:spPr/>
    </dgm:pt>
    <dgm:pt modelId="{16CDE445-D2D9-42D6-A6ED-B8A2CEB2A2B7}" type="pres">
      <dgm:prSet presAssocID="{A3F5C5C0-1992-4877-B5D6-AC145FBA4B16}" presName="thinLine2b" presStyleLbl="callout" presStyleIdx="8" presStyleCnt="13"/>
      <dgm:spPr/>
    </dgm:pt>
    <dgm:pt modelId="{DBBA0182-A014-4879-BE2A-AFE1F9485126}" type="pres">
      <dgm:prSet presAssocID="{A3F5C5C0-1992-4877-B5D6-AC145FBA4B16}" presName="vertSpace2b" presStyleCnt="0"/>
      <dgm:spPr/>
    </dgm:pt>
    <dgm:pt modelId="{1828FA57-7241-4E25-BC5F-2055A8A9FFB5}" type="pres">
      <dgm:prSet presAssocID="{B1A195B6-0D0E-4F76-9BE5-7668FA874C3E}" presName="horz2" presStyleCnt="0"/>
      <dgm:spPr/>
    </dgm:pt>
    <dgm:pt modelId="{356E0EB4-4C0D-464F-88BC-B1EFA620A335}" type="pres">
      <dgm:prSet presAssocID="{B1A195B6-0D0E-4F76-9BE5-7668FA874C3E}" presName="horzSpace2" presStyleCnt="0"/>
      <dgm:spPr/>
    </dgm:pt>
    <dgm:pt modelId="{4BF66CFA-D1C6-45C2-8C7E-C9074E542498}" type="pres">
      <dgm:prSet presAssocID="{B1A195B6-0D0E-4F76-9BE5-7668FA874C3E}" presName="tx2" presStyleLbl="revTx" presStyleIdx="11" presStyleCnt="15"/>
      <dgm:spPr/>
    </dgm:pt>
    <dgm:pt modelId="{2CAF29B4-BE60-4697-84BE-953D2CEBAFDD}" type="pres">
      <dgm:prSet presAssocID="{B1A195B6-0D0E-4F76-9BE5-7668FA874C3E}" presName="vert2" presStyleCnt="0"/>
      <dgm:spPr/>
    </dgm:pt>
    <dgm:pt modelId="{C1FB5D03-463F-4DA8-BB06-E28B001F06B4}" type="pres">
      <dgm:prSet presAssocID="{B1A195B6-0D0E-4F76-9BE5-7668FA874C3E}" presName="thinLine2b" presStyleLbl="callout" presStyleIdx="9" presStyleCnt="13"/>
      <dgm:spPr/>
    </dgm:pt>
    <dgm:pt modelId="{81E1A2B3-ABE0-44A7-99D3-318384704229}" type="pres">
      <dgm:prSet presAssocID="{B1A195B6-0D0E-4F76-9BE5-7668FA874C3E}" presName="vertSpace2b" presStyleCnt="0"/>
      <dgm:spPr/>
    </dgm:pt>
    <dgm:pt modelId="{3291AF36-FBCB-40CE-B88B-29CF19A807FF}" type="pres">
      <dgm:prSet presAssocID="{FF5FB0F5-4DEB-4B50-B0C3-4B048B259F75}" presName="horz2" presStyleCnt="0"/>
      <dgm:spPr/>
    </dgm:pt>
    <dgm:pt modelId="{064D37F8-C43D-4C47-A482-8112AB0583E4}" type="pres">
      <dgm:prSet presAssocID="{FF5FB0F5-4DEB-4B50-B0C3-4B048B259F75}" presName="horzSpace2" presStyleCnt="0"/>
      <dgm:spPr/>
    </dgm:pt>
    <dgm:pt modelId="{04E30246-FB50-4490-86E1-75C07EF468B9}" type="pres">
      <dgm:prSet presAssocID="{FF5FB0F5-4DEB-4B50-B0C3-4B048B259F75}" presName="tx2" presStyleLbl="revTx" presStyleIdx="12" presStyleCnt="15"/>
      <dgm:spPr/>
    </dgm:pt>
    <dgm:pt modelId="{8B861E42-FE22-4510-BBB9-9833FBE57536}" type="pres">
      <dgm:prSet presAssocID="{FF5FB0F5-4DEB-4B50-B0C3-4B048B259F75}" presName="vert2" presStyleCnt="0"/>
      <dgm:spPr/>
    </dgm:pt>
    <dgm:pt modelId="{B287E6B8-E28E-4DA3-9F3D-D1F9BC9F10E3}" type="pres">
      <dgm:prSet presAssocID="{FF5FB0F5-4DEB-4B50-B0C3-4B048B259F75}" presName="thinLine2b" presStyleLbl="callout" presStyleIdx="10" presStyleCnt="13"/>
      <dgm:spPr/>
    </dgm:pt>
    <dgm:pt modelId="{9E61DB6B-90AF-42B9-B7FF-7BB9E7A40699}" type="pres">
      <dgm:prSet presAssocID="{FF5FB0F5-4DEB-4B50-B0C3-4B048B259F75}" presName="vertSpace2b" presStyleCnt="0"/>
      <dgm:spPr/>
    </dgm:pt>
    <dgm:pt modelId="{3E9C755A-EBDA-45C7-BD7F-6AE1301D43C5}" type="pres">
      <dgm:prSet presAssocID="{6320FC18-EE78-4A4C-9130-3FEBC5310372}" presName="horz2" presStyleCnt="0"/>
      <dgm:spPr/>
    </dgm:pt>
    <dgm:pt modelId="{0D9DA0AB-269A-4B03-8F15-E1CFE22DA891}" type="pres">
      <dgm:prSet presAssocID="{6320FC18-EE78-4A4C-9130-3FEBC5310372}" presName="horzSpace2" presStyleCnt="0"/>
      <dgm:spPr/>
    </dgm:pt>
    <dgm:pt modelId="{EE17D041-34F4-441B-B88C-BB09210877D5}" type="pres">
      <dgm:prSet presAssocID="{6320FC18-EE78-4A4C-9130-3FEBC5310372}" presName="tx2" presStyleLbl="revTx" presStyleIdx="13" presStyleCnt="15"/>
      <dgm:spPr/>
    </dgm:pt>
    <dgm:pt modelId="{DFE78C9C-38F1-40AF-B9D0-58E68A9C453E}" type="pres">
      <dgm:prSet presAssocID="{6320FC18-EE78-4A4C-9130-3FEBC5310372}" presName="vert2" presStyleCnt="0"/>
      <dgm:spPr/>
    </dgm:pt>
    <dgm:pt modelId="{F3B539CA-7B86-4CA4-86FC-D68260C34D18}" type="pres">
      <dgm:prSet presAssocID="{6320FC18-EE78-4A4C-9130-3FEBC5310372}" presName="thinLine2b" presStyleLbl="callout" presStyleIdx="11" presStyleCnt="13"/>
      <dgm:spPr/>
    </dgm:pt>
    <dgm:pt modelId="{EA0A202B-04C1-4557-83C2-DD6A2E6935E5}" type="pres">
      <dgm:prSet presAssocID="{6320FC18-EE78-4A4C-9130-3FEBC5310372}" presName="vertSpace2b" presStyleCnt="0"/>
      <dgm:spPr/>
    </dgm:pt>
    <dgm:pt modelId="{473544F5-72FA-4ACD-9F68-5348FF5E370F}" type="pres">
      <dgm:prSet presAssocID="{322A0819-246B-4B48-9EEB-67EFC9F54F55}" presName="horz2" presStyleCnt="0"/>
      <dgm:spPr/>
    </dgm:pt>
    <dgm:pt modelId="{7B4A096F-727A-42B5-AA92-C7A312620B1C}" type="pres">
      <dgm:prSet presAssocID="{322A0819-246B-4B48-9EEB-67EFC9F54F55}" presName="horzSpace2" presStyleCnt="0"/>
      <dgm:spPr/>
    </dgm:pt>
    <dgm:pt modelId="{429DEDF5-D59A-4873-99DC-7F83A932EB8D}" type="pres">
      <dgm:prSet presAssocID="{322A0819-246B-4B48-9EEB-67EFC9F54F55}" presName="tx2" presStyleLbl="revTx" presStyleIdx="14" presStyleCnt="15"/>
      <dgm:spPr/>
    </dgm:pt>
    <dgm:pt modelId="{8F6EDA50-E35F-45DF-8877-79C650CDEFEB}" type="pres">
      <dgm:prSet presAssocID="{322A0819-246B-4B48-9EEB-67EFC9F54F55}" presName="vert2" presStyleCnt="0"/>
      <dgm:spPr/>
    </dgm:pt>
    <dgm:pt modelId="{67ACBC6F-7E79-4C3C-9DAD-19B68BCA49F0}" type="pres">
      <dgm:prSet presAssocID="{322A0819-246B-4B48-9EEB-67EFC9F54F55}" presName="thinLine2b" presStyleLbl="callout" presStyleIdx="12" presStyleCnt="13"/>
      <dgm:spPr/>
    </dgm:pt>
    <dgm:pt modelId="{3F9BFEF0-0F74-46B5-9C72-3187F970E5A0}" type="pres">
      <dgm:prSet presAssocID="{322A0819-246B-4B48-9EEB-67EFC9F54F55}" presName="vertSpace2b" presStyleCnt="0"/>
      <dgm:spPr/>
    </dgm:pt>
  </dgm:ptLst>
  <dgm:cxnLst>
    <dgm:cxn modelId="{3278C00B-1CBA-4CA1-8D46-1DC2606EE5CE}" type="presOf" srcId="{C03C8F63-DBFB-4E15-B419-000DDD9A251A}" destId="{DDBB7A43-B63F-4BB1-9250-E405F08F4CAB}" srcOrd="0" destOrd="0" presId="urn:microsoft.com/office/officeart/2008/layout/LinedList"/>
    <dgm:cxn modelId="{AF4B391B-8BFD-4C00-9545-00AFFCCF1EA6}" type="presOf" srcId="{FAD5FA20-D32A-4DCB-8FA3-149CF673B8A5}" destId="{E7983789-C31A-4F64-A9A0-BB611E4AE478}" srcOrd="0" destOrd="0" presId="urn:microsoft.com/office/officeart/2008/layout/LinedList"/>
    <dgm:cxn modelId="{DE382C1C-1F30-4606-94A0-2FB5DE3A63ED}" type="presOf" srcId="{C376B2BC-6933-4F8C-A82D-2673FD6B0AB7}" destId="{384E72F1-2496-4B93-814C-B2FB6076A40C}" srcOrd="0" destOrd="0" presId="urn:microsoft.com/office/officeart/2008/layout/LinedList"/>
    <dgm:cxn modelId="{F35B5030-6919-4D08-8BCA-11B66D6A3EAA}" srcId="{C069B781-594D-499A-B2F2-E6A1146B88BE}" destId="{FF5FB0F5-4DEB-4B50-B0C3-4B048B259F75}" srcOrd="3" destOrd="0" parTransId="{7A8EB91F-EE96-4CED-82ED-DABC5BF84E04}" sibTransId="{EB3587FF-1058-423B-84A1-92FA3C81B748}"/>
    <dgm:cxn modelId="{348BB133-743F-4B86-A94C-8929AF2E7C1E}" srcId="{C376B2BC-6933-4F8C-A82D-2673FD6B0AB7}" destId="{C03C8F63-DBFB-4E15-B419-000DDD9A251A}" srcOrd="4" destOrd="0" parTransId="{7357ED4E-BD15-4315-91BC-A957C32F2683}" sibTransId="{5E8DE200-28CF-4D3D-8A60-C71F90D443D1}"/>
    <dgm:cxn modelId="{18A7285C-0B36-4313-B6A7-8001CD683C3C}" srcId="{C069B781-594D-499A-B2F2-E6A1146B88BE}" destId="{322A0819-246B-4B48-9EEB-67EFC9F54F55}" srcOrd="5" destOrd="0" parTransId="{F51AD871-FF5A-4959-88E3-EF7D3BDE26B8}" sibTransId="{CBAD8F41-15EB-4EAA-8591-B9BF806E9309}"/>
    <dgm:cxn modelId="{30D25B48-D48A-4813-87E8-D6CD41D5FAE0}" srcId="{C069B781-594D-499A-B2F2-E6A1146B88BE}" destId="{DFF58534-0846-4EB9-B482-3AED6E05BF8F}" srcOrd="0" destOrd="0" parTransId="{5A75FA98-4949-49B3-BA52-0335B43BEA25}" sibTransId="{8A8ED3E9-1DCB-419D-8CE6-5F031F086A19}"/>
    <dgm:cxn modelId="{F01EB949-127B-4CCA-A421-65DB05244C1B}" srcId="{C376B2BC-6933-4F8C-A82D-2673FD6B0AB7}" destId="{7DC98EC4-0853-4AF6-8E0D-3AA87E3BA443}" srcOrd="0" destOrd="0" parTransId="{B4233E51-BF68-4CCA-AA27-28ABE84A744B}" sibTransId="{79B4BA8A-5721-478E-96DD-8EBDBBBE5551}"/>
    <dgm:cxn modelId="{9AC13B4F-2392-4444-87B3-E056DEFBC07E}" type="presOf" srcId="{7DC98EC4-0853-4AF6-8E0D-3AA87E3BA443}" destId="{B2F42A76-55DD-46C7-A67C-04E5C0EE5A46}" srcOrd="0" destOrd="0" presId="urn:microsoft.com/office/officeart/2008/layout/LinedList"/>
    <dgm:cxn modelId="{A166E871-D7AB-44FB-8BBF-58687738F3BB}" srcId="{C069B781-594D-499A-B2F2-E6A1146B88BE}" destId="{6320FC18-EE78-4A4C-9130-3FEBC5310372}" srcOrd="4" destOrd="0" parTransId="{8425D1E3-DBD1-404E-8F44-4FC42F4500A8}" sibTransId="{E3AD2EAD-1956-45B9-A7D1-E6A67B51BBEB}"/>
    <dgm:cxn modelId="{6F764B58-0005-4A44-A196-76F7209931BE}" srcId="{C069B781-594D-499A-B2F2-E6A1146B88BE}" destId="{B1A195B6-0D0E-4F76-9BE5-7668FA874C3E}" srcOrd="2" destOrd="0" parTransId="{A538EB3A-78BB-4DB2-85FA-9C2E042AE322}" sibTransId="{89185E27-19E6-4BA4-838C-ABD385D10241}"/>
    <dgm:cxn modelId="{C4EAB458-17BF-4D06-B364-20AB6C6DB261}" srcId="{C376B2BC-6933-4F8C-A82D-2673FD6B0AB7}" destId="{60D9253A-770F-4645-A64A-0D3455D7156A}" srcOrd="5" destOrd="0" parTransId="{7C92A71D-D6E2-47B3-B09E-3EEDA648215F}" sibTransId="{38746E35-8019-4735-A882-C0AA25C22DBB}"/>
    <dgm:cxn modelId="{1E2D3585-D027-4C3C-B2D3-258E12CCC44C}" type="presOf" srcId="{FF5FB0F5-4DEB-4B50-B0C3-4B048B259F75}" destId="{04E30246-FB50-4490-86E1-75C07EF468B9}" srcOrd="0" destOrd="0" presId="urn:microsoft.com/office/officeart/2008/layout/LinedList"/>
    <dgm:cxn modelId="{63065A93-F609-4997-ACBE-B75DD43D12BB}" type="presOf" srcId="{60D9253A-770F-4645-A64A-0D3455D7156A}" destId="{B8910394-EC01-4A5E-9D27-38A3AEE1B875}" srcOrd="0" destOrd="0" presId="urn:microsoft.com/office/officeart/2008/layout/LinedList"/>
    <dgm:cxn modelId="{18FD769A-AFEF-4C4E-AA88-6D9CD6055D8C}" type="presOf" srcId="{5EF67A6E-1381-45C8-A1CE-29C8D56B768B}" destId="{5AD67691-12CE-4B03-BA6E-B4463E49A31E}" srcOrd="0" destOrd="0" presId="urn:microsoft.com/office/officeart/2008/layout/LinedList"/>
    <dgm:cxn modelId="{EB9599A3-2811-4279-A33E-8246E77B866A}" type="presOf" srcId="{AA8FF757-1E14-4FE4-96D4-A2B254DBF32E}" destId="{2606943B-9382-4EB0-93FD-7CD37E2D2A8B}" srcOrd="0" destOrd="0" presId="urn:microsoft.com/office/officeart/2008/layout/LinedList"/>
    <dgm:cxn modelId="{1EBBACAB-7A11-448B-BD55-1EC8981461C4}" type="presOf" srcId="{B1A195B6-0D0E-4F76-9BE5-7668FA874C3E}" destId="{4BF66CFA-D1C6-45C2-8C7E-C9074E542498}" srcOrd="0" destOrd="0" presId="urn:microsoft.com/office/officeart/2008/layout/LinedList"/>
    <dgm:cxn modelId="{0AEEAFC6-BF08-4092-B2D1-208A7350EE4C}" type="presOf" srcId="{DFF58534-0846-4EB9-B482-3AED6E05BF8F}" destId="{AA1FC0E2-ECC7-4B6F-B9E7-2B5AF1EC23C5}" srcOrd="0" destOrd="0" presId="urn:microsoft.com/office/officeart/2008/layout/LinedList"/>
    <dgm:cxn modelId="{6D5600DE-5A24-4F69-A6CC-EEDCAEE041EB}" type="presOf" srcId="{6320FC18-EE78-4A4C-9130-3FEBC5310372}" destId="{EE17D041-34F4-441B-B88C-BB09210877D5}" srcOrd="0" destOrd="0" presId="urn:microsoft.com/office/officeart/2008/layout/LinedList"/>
    <dgm:cxn modelId="{FF7F63E3-BFF5-4E1E-83C9-E0639A5CA0D9}" srcId="{C9162FF4-540F-4030-B685-00160660D34A}" destId="{C069B781-594D-499A-B2F2-E6A1146B88BE}" srcOrd="1" destOrd="0" parTransId="{B1C0BC69-060C-48AF-AFAD-601DF7784DBD}" sibTransId="{708FEE49-F343-468A-929A-B3AA8748F4F5}"/>
    <dgm:cxn modelId="{2DD4FEE4-CC90-40A3-A6DC-E51DC57D40E6}" type="presOf" srcId="{322A0819-246B-4B48-9EEB-67EFC9F54F55}" destId="{429DEDF5-D59A-4873-99DC-7F83A932EB8D}" srcOrd="0" destOrd="0" presId="urn:microsoft.com/office/officeart/2008/layout/LinedList"/>
    <dgm:cxn modelId="{DE5CE2E7-46AE-4F6F-8ACA-A997D867E9DD}" srcId="{C9162FF4-540F-4030-B685-00160660D34A}" destId="{C376B2BC-6933-4F8C-A82D-2673FD6B0AB7}" srcOrd="0" destOrd="0" parTransId="{D4C8B29D-9C73-4F59-A21B-0D11177C4978}" sibTransId="{EB70D0BB-35C1-4AC1-8837-0E69759DE6C4}"/>
    <dgm:cxn modelId="{603842EC-BF4A-4EBD-A152-96645E2C9F06}" srcId="{C376B2BC-6933-4F8C-A82D-2673FD6B0AB7}" destId="{5EF67A6E-1381-45C8-A1CE-29C8D56B768B}" srcOrd="3" destOrd="0" parTransId="{41F2AA65-50DA-44A8-B198-41460BBAAE60}" sibTransId="{9EC6B2C2-E2D8-44AA-A9E6-8ECF59A32459}"/>
    <dgm:cxn modelId="{33DC01EF-B2E7-44EA-8D8E-2D351FDDF8CA}" srcId="{C069B781-594D-499A-B2F2-E6A1146B88BE}" destId="{A3F5C5C0-1992-4877-B5D6-AC145FBA4B16}" srcOrd="1" destOrd="0" parTransId="{692498E6-C7D5-4E51-9323-143FC77BB74B}" sibTransId="{9C1A9DFA-79C1-4651-AE96-BCBFBA53B78A}"/>
    <dgm:cxn modelId="{9BCDB0EF-4DFB-4461-A2B2-9AA699F0AB0D}" type="presOf" srcId="{C9162FF4-540F-4030-B685-00160660D34A}" destId="{7EC0AE00-BDA2-4499-953E-56F5899B64D1}" srcOrd="0" destOrd="0" presId="urn:microsoft.com/office/officeart/2008/layout/LinedList"/>
    <dgm:cxn modelId="{4B7E16F0-5373-41A8-9F6C-E7AF6F54BF61}" type="presOf" srcId="{A3F5C5C0-1992-4877-B5D6-AC145FBA4B16}" destId="{741150A3-06E5-4E02-AE26-A2D202612B6A}" srcOrd="0" destOrd="0" presId="urn:microsoft.com/office/officeart/2008/layout/LinedList"/>
    <dgm:cxn modelId="{0D83B7F0-D3FF-4021-A7DD-D58942F8F23C}" srcId="{C376B2BC-6933-4F8C-A82D-2673FD6B0AB7}" destId="{B9086EF2-63A6-43E2-8AAE-463160B14F5D}" srcOrd="6" destOrd="0" parTransId="{CFD1E45E-9895-4C53-8055-87A7D457AF8C}" sibTransId="{84915F77-5B86-4A0F-AC69-6D93979C3424}"/>
    <dgm:cxn modelId="{8D45ECF1-FD94-4AEA-A42D-B95C8799B6E6}" srcId="{C376B2BC-6933-4F8C-A82D-2673FD6B0AB7}" destId="{FAD5FA20-D32A-4DCB-8FA3-149CF673B8A5}" srcOrd="1" destOrd="0" parTransId="{9B36B3E2-62BB-459A-B59B-7322EF623B2E}" sibTransId="{94EAA6DB-BFEA-4AFE-B45B-0A8A007B1AC1}"/>
    <dgm:cxn modelId="{D99FB8FC-946C-4C57-9F3E-14CE57363989}" type="presOf" srcId="{B9086EF2-63A6-43E2-8AAE-463160B14F5D}" destId="{A42156A2-1CE6-406C-9A9D-AE0728EEB2F5}" srcOrd="0" destOrd="0" presId="urn:microsoft.com/office/officeart/2008/layout/LinedList"/>
    <dgm:cxn modelId="{EC2C07FD-96A9-4B5D-84BF-520B1E78941F}" srcId="{C376B2BC-6933-4F8C-A82D-2673FD6B0AB7}" destId="{AA8FF757-1E14-4FE4-96D4-A2B254DBF32E}" srcOrd="2" destOrd="0" parTransId="{FF84F7F1-A87D-4356-BAF3-9EC19297CDA6}" sibTransId="{D8BABD7B-0490-4559-A301-76CBCA1564E4}"/>
    <dgm:cxn modelId="{2ACB38FF-6B78-4C86-AF85-07CF404FEADF}" type="presOf" srcId="{C069B781-594D-499A-B2F2-E6A1146B88BE}" destId="{729C1F24-F54D-4123-8E85-A99CF75CD6C1}" srcOrd="0" destOrd="0" presId="urn:microsoft.com/office/officeart/2008/layout/LinedList"/>
    <dgm:cxn modelId="{5D0FF7F0-90C7-4355-A8AD-69A5673953D9}" type="presParOf" srcId="{7EC0AE00-BDA2-4499-953E-56F5899B64D1}" destId="{323120A8-22F4-4E30-A813-1EFAD9D9555D}" srcOrd="0" destOrd="0" presId="urn:microsoft.com/office/officeart/2008/layout/LinedList"/>
    <dgm:cxn modelId="{676A3A49-03CE-416C-9654-EB36ED2F89CA}" type="presParOf" srcId="{7EC0AE00-BDA2-4499-953E-56F5899B64D1}" destId="{78B2C059-6618-4DFD-BAD0-A1BA5E4CE770}" srcOrd="1" destOrd="0" presId="urn:microsoft.com/office/officeart/2008/layout/LinedList"/>
    <dgm:cxn modelId="{6F276433-40FC-473E-B9C0-BF6D29D892C9}" type="presParOf" srcId="{78B2C059-6618-4DFD-BAD0-A1BA5E4CE770}" destId="{384E72F1-2496-4B93-814C-B2FB6076A40C}" srcOrd="0" destOrd="0" presId="urn:microsoft.com/office/officeart/2008/layout/LinedList"/>
    <dgm:cxn modelId="{8A7AE232-CB31-4755-8E54-366F9373AA43}" type="presParOf" srcId="{78B2C059-6618-4DFD-BAD0-A1BA5E4CE770}" destId="{8DD8E095-FE4E-42B5-AA81-52DA99990191}" srcOrd="1" destOrd="0" presId="urn:microsoft.com/office/officeart/2008/layout/LinedList"/>
    <dgm:cxn modelId="{F0C673C3-258E-4B32-9852-21B38D92F452}" type="presParOf" srcId="{8DD8E095-FE4E-42B5-AA81-52DA99990191}" destId="{788443F8-B586-4A5D-A484-B4128A4C82D8}" srcOrd="0" destOrd="0" presId="urn:microsoft.com/office/officeart/2008/layout/LinedList"/>
    <dgm:cxn modelId="{02A1FEB2-EE1B-4637-AC37-25B6B557B0EA}" type="presParOf" srcId="{8DD8E095-FE4E-42B5-AA81-52DA99990191}" destId="{A5CAFF84-039D-4688-87C3-CEF6D7063879}" srcOrd="1" destOrd="0" presId="urn:microsoft.com/office/officeart/2008/layout/LinedList"/>
    <dgm:cxn modelId="{EFBF89AD-74CC-4646-B824-E15F4AFF8A07}" type="presParOf" srcId="{A5CAFF84-039D-4688-87C3-CEF6D7063879}" destId="{323CFDEF-7EBE-4335-8555-DAB31A9E13F3}" srcOrd="0" destOrd="0" presId="urn:microsoft.com/office/officeart/2008/layout/LinedList"/>
    <dgm:cxn modelId="{C8A752FD-BA3E-412C-8F9C-8B88A3C420D9}" type="presParOf" srcId="{A5CAFF84-039D-4688-87C3-CEF6D7063879}" destId="{B2F42A76-55DD-46C7-A67C-04E5C0EE5A46}" srcOrd="1" destOrd="0" presId="urn:microsoft.com/office/officeart/2008/layout/LinedList"/>
    <dgm:cxn modelId="{E4AE37E5-F691-4115-A9FD-761CCDC1CB22}" type="presParOf" srcId="{A5CAFF84-039D-4688-87C3-CEF6D7063879}" destId="{F703362A-ED9C-44FF-8834-1E8A01AFB76B}" srcOrd="2" destOrd="0" presId="urn:microsoft.com/office/officeart/2008/layout/LinedList"/>
    <dgm:cxn modelId="{41BB59F7-A881-4AB3-AB62-42F55A1F4557}" type="presParOf" srcId="{8DD8E095-FE4E-42B5-AA81-52DA99990191}" destId="{E11A9DA4-D84E-4625-BF8C-D3E6AA1BD390}" srcOrd="2" destOrd="0" presId="urn:microsoft.com/office/officeart/2008/layout/LinedList"/>
    <dgm:cxn modelId="{242D5937-6D08-43B9-B55C-850145C73526}" type="presParOf" srcId="{8DD8E095-FE4E-42B5-AA81-52DA99990191}" destId="{6981205E-250C-4CFB-BB46-4D1750AB5ECB}" srcOrd="3" destOrd="0" presId="urn:microsoft.com/office/officeart/2008/layout/LinedList"/>
    <dgm:cxn modelId="{5F4262EA-B486-4336-BF24-35E73156F80F}" type="presParOf" srcId="{8DD8E095-FE4E-42B5-AA81-52DA99990191}" destId="{64FA97D4-B985-4B6D-A33F-98BACD8D9E36}" srcOrd="4" destOrd="0" presId="urn:microsoft.com/office/officeart/2008/layout/LinedList"/>
    <dgm:cxn modelId="{E76EF02D-AAD5-405C-8607-14B475A0A49E}" type="presParOf" srcId="{64FA97D4-B985-4B6D-A33F-98BACD8D9E36}" destId="{B8D6C36E-6BE0-41AD-AB0B-E481133E3CAE}" srcOrd="0" destOrd="0" presId="urn:microsoft.com/office/officeart/2008/layout/LinedList"/>
    <dgm:cxn modelId="{03390D7F-B08E-43E3-ACB2-91B40475D46C}" type="presParOf" srcId="{64FA97D4-B985-4B6D-A33F-98BACD8D9E36}" destId="{E7983789-C31A-4F64-A9A0-BB611E4AE478}" srcOrd="1" destOrd="0" presId="urn:microsoft.com/office/officeart/2008/layout/LinedList"/>
    <dgm:cxn modelId="{8B1A3FD5-B92A-4F3F-B35C-FB8206C05A71}" type="presParOf" srcId="{64FA97D4-B985-4B6D-A33F-98BACD8D9E36}" destId="{1BAC5F10-B21E-45DD-A3D2-64436928F69F}" srcOrd="2" destOrd="0" presId="urn:microsoft.com/office/officeart/2008/layout/LinedList"/>
    <dgm:cxn modelId="{71089329-FD2D-4805-8B88-812650227A53}" type="presParOf" srcId="{8DD8E095-FE4E-42B5-AA81-52DA99990191}" destId="{28497BC0-A58F-4E82-80E1-89AA850653D5}" srcOrd="5" destOrd="0" presId="urn:microsoft.com/office/officeart/2008/layout/LinedList"/>
    <dgm:cxn modelId="{EF341C10-9389-4FF1-98B9-BADC3A238B04}" type="presParOf" srcId="{8DD8E095-FE4E-42B5-AA81-52DA99990191}" destId="{5E3957F4-C0C0-446D-A43B-910D5DBFC4B1}" srcOrd="6" destOrd="0" presId="urn:microsoft.com/office/officeart/2008/layout/LinedList"/>
    <dgm:cxn modelId="{B3BCBC0F-C8F4-49C5-9CA8-9A8E50A0C870}" type="presParOf" srcId="{8DD8E095-FE4E-42B5-AA81-52DA99990191}" destId="{C269F77D-A4D7-40FA-871A-3AEC303CF07C}" srcOrd="7" destOrd="0" presId="urn:microsoft.com/office/officeart/2008/layout/LinedList"/>
    <dgm:cxn modelId="{A9F71987-DD1C-41D0-AF6B-819E597E0553}" type="presParOf" srcId="{C269F77D-A4D7-40FA-871A-3AEC303CF07C}" destId="{E400E855-91AD-4301-A7E7-89E7E56F50EB}" srcOrd="0" destOrd="0" presId="urn:microsoft.com/office/officeart/2008/layout/LinedList"/>
    <dgm:cxn modelId="{3DEA14F1-2804-424C-94B7-BC2DEFF1914F}" type="presParOf" srcId="{C269F77D-A4D7-40FA-871A-3AEC303CF07C}" destId="{2606943B-9382-4EB0-93FD-7CD37E2D2A8B}" srcOrd="1" destOrd="0" presId="urn:microsoft.com/office/officeart/2008/layout/LinedList"/>
    <dgm:cxn modelId="{D494DB42-4DE0-47AC-844F-49855182B4DA}" type="presParOf" srcId="{C269F77D-A4D7-40FA-871A-3AEC303CF07C}" destId="{B98F3D40-9ED8-4C74-90BF-F206D4DF07D5}" srcOrd="2" destOrd="0" presId="urn:microsoft.com/office/officeart/2008/layout/LinedList"/>
    <dgm:cxn modelId="{D420B37C-CCEE-44AA-92F4-0024D984269B}" type="presParOf" srcId="{8DD8E095-FE4E-42B5-AA81-52DA99990191}" destId="{6DACA8FB-3C0E-4864-A07B-778B70BE6C91}" srcOrd="8" destOrd="0" presId="urn:microsoft.com/office/officeart/2008/layout/LinedList"/>
    <dgm:cxn modelId="{4F230C5B-2EAC-4D9B-9CE4-367F84479D8E}" type="presParOf" srcId="{8DD8E095-FE4E-42B5-AA81-52DA99990191}" destId="{1E59AC96-D57F-4DE5-B89B-8DC8A93E9F8B}" srcOrd="9" destOrd="0" presId="urn:microsoft.com/office/officeart/2008/layout/LinedList"/>
    <dgm:cxn modelId="{A2F9BB3C-7C07-4D28-8CB6-21CDC5455E40}" type="presParOf" srcId="{8DD8E095-FE4E-42B5-AA81-52DA99990191}" destId="{3522EA77-C9CB-4296-A0ED-736DF77D5C04}" srcOrd="10" destOrd="0" presId="urn:microsoft.com/office/officeart/2008/layout/LinedList"/>
    <dgm:cxn modelId="{6C391E9A-65C1-456F-8991-D8668E71FACB}" type="presParOf" srcId="{3522EA77-C9CB-4296-A0ED-736DF77D5C04}" destId="{21C52387-939A-4826-A553-73B110416DC9}" srcOrd="0" destOrd="0" presId="urn:microsoft.com/office/officeart/2008/layout/LinedList"/>
    <dgm:cxn modelId="{85D22162-CBCE-4E05-9524-E77698FBD7C0}" type="presParOf" srcId="{3522EA77-C9CB-4296-A0ED-736DF77D5C04}" destId="{5AD67691-12CE-4B03-BA6E-B4463E49A31E}" srcOrd="1" destOrd="0" presId="urn:microsoft.com/office/officeart/2008/layout/LinedList"/>
    <dgm:cxn modelId="{6FACEBD6-BB52-4BF7-8675-8038F482A840}" type="presParOf" srcId="{3522EA77-C9CB-4296-A0ED-736DF77D5C04}" destId="{AF17E1C0-0289-492A-82F2-51C93D1C442D}" srcOrd="2" destOrd="0" presId="urn:microsoft.com/office/officeart/2008/layout/LinedList"/>
    <dgm:cxn modelId="{3A108F0B-B956-481E-9739-761D527DAE8A}" type="presParOf" srcId="{8DD8E095-FE4E-42B5-AA81-52DA99990191}" destId="{EB4B7234-43CC-4AAC-863B-8093BC194C36}" srcOrd="11" destOrd="0" presId="urn:microsoft.com/office/officeart/2008/layout/LinedList"/>
    <dgm:cxn modelId="{258E8733-15C0-416A-B3D6-AA22B7818744}" type="presParOf" srcId="{8DD8E095-FE4E-42B5-AA81-52DA99990191}" destId="{AC3E802D-BE4F-499C-8CDB-C65028BF3A85}" srcOrd="12" destOrd="0" presId="urn:microsoft.com/office/officeart/2008/layout/LinedList"/>
    <dgm:cxn modelId="{66B2A4C2-AA2F-4559-B159-E2BF0FEF78B8}" type="presParOf" srcId="{8DD8E095-FE4E-42B5-AA81-52DA99990191}" destId="{178D08D4-251E-4DCD-ABF6-6B95CB58B391}" srcOrd="13" destOrd="0" presId="urn:microsoft.com/office/officeart/2008/layout/LinedList"/>
    <dgm:cxn modelId="{36F93ED1-9B98-4C49-9598-17748ED152C3}" type="presParOf" srcId="{178D08D4-251E-4DCD-ABF6-6B95CB58B391}" destId="{5CD14543-4EBF-4C00-86ED-9F2A7F09AA8D}" srcOrd="0" destOrd="0" presId="urn:microsoft.com/office/officeart/2008/layout/LinedList"/>
    <dgm:cxn modelId="{B766BCD1-36E5-459E-B9CF-6C08227DB2F6}" type="presParOf" srcId="{178D08D4-251E-4DCD-ABF6-6B95CB58B391}" destId="{DDBB7A43-B63F-4BB1-9250-E405F08F4CAB}" srcOrd="1" destOrd="0" presId="urn:microsoft.com/office/officeart/2008/layout/LinedList"/>
    <dgm:cxn modelId="{3ED0138D-FCD7-417D-90BE-B0A6C5B5FFD7}" type="presParOf" srcId="{178D08D4-251E-4DCD-ABF6-6B95CB58B391}" destId="{14517DB3-634B-4446-853B-C96ACA914211}" srcOrd="2" destOrd="0" presId="urn:microsoft.com/office/officeart/2008/layout/LinedList"/>
    <dgm:cxn modelId="{CC254538-E6AD-4AFF-B401-0E6BEC0714DD}" type="presParOf" srcId="{8DD8E095-FE4E-42B5-AA81-52DA99990191}" destId="{8C542F10-ABB7-497B-A134-1C369649CB4E}" srcOrd="14" destOrd="0" presId="urn:microsoft.com/office/officeart/2008/layout/LinedList"/>
    <dgm:cxn modelId="{AD194750-FCA6-46FD-8C7D-69B5B1CF5411}" type="presParOf" srcId="{8DD8E095-FE4E-42B5-AA81-52DA99990191}" destId="{6512C848-2287-4945-A891-BE6673311C05}" srcOrd="15" destOrd="0" presId="urn:microsoft.com/office/officeart/2008/layout/LinedList"/>
    <dgm:cxn modelId="{8BCF0E4D-60D2-4643-AD78-8D4F96E452D0}" type="presParOf" srcId="{8DD8E095-FE4E-42B5-AA81-52DA99990191}" destId="{188843B2-85A5-4015-AE80-50A04FA3633D}" srcOrd="16" destOrd="0" presId="urn:microsoft.com/office/officeart/2008/layout/LinedList"/>
    <dgm:cxn modelId="{DF94A978-3D15-44BE-856E-551A037C46F8}" type="presParOf" srcId="{188843B2-85A5-4015-AE80-50A04FA3633D}" destId="{8DD52203-29F8-41F2-AB91-3C7B68AC3643}" srcOrd="0" destOrd="0" presId="urn:microsoft.com/office/officeart/2008/layout/LinedList"/>
    <dgm:cxn modelId="{1439E7B3-E385-439D-8491-B397AC4857EA}" type="presParOf" srcId="{188843B2-85A5-4015-AE80-50A04FA3633D}" destId="{B8910394-EC01-4A5E-9D27-38A3AEE1B875}" srcOrd="1" destOrd="0" presId="urn:microsoft.com/office/officeart/2008/layout/LinedList"/>
    <dgm:cxn modelId="{E841D9B7-34A6-4967-94AA-FDC6E674F43C}" type="presParOf" srcId="{188843B2-85A5-4015-AE80-50A04FA3633D}" destId="{015C17B6-2ED4-458C-96B2-BB211501911D}" srcOrd="2" destOrd="0" presId="urn:microsoft.com/office/officeart/2008/layout/LinedList"/>
    <dgm:cxn modelId="{1387C9DF-F529-49CE-AD42-1D45578B7AA0}" type="presParOf" srcId="{8DD8E095-FE4E-42B5-AA81-52DA99990191}" destId="{A5E8D016-5599-4925-9122-7FD57C7A2FA5}" srcOrd="17" destOrd="0" presId="urn:microsoft.com/office/officeart/2008/layout/LinedList"/>
    <dgm:cxn modelId="{02328FAB-DDCC-4F06-9861-FD4F1EACBEC9}" type="presParOf" srcId="{8DD8E095-FE4E-42B5-AA81-52DA99990191}" destId="{321C877A-23D7-402B-9C14-95C9F358D0B5}" srcOrd="18" destOrd="0" presId="urn:microsoft.com/office/officeart/2008/layout/LinedList"/>
    <dgm:cxn modelId="{4EAE3696-D1BC-4C8B-99B5-7B8E5D01304F}" type="presParOf" srcId="{8DD8E095-FE4E-42B5-AA81-52DA99990191}" destId="{2704A91B-7A52-450C-A112-9CD679B95B59}" srcOrd="19" destOrd="0" presId="urn:microsoft.com/office/officeart/2008/layout/LinedList"/>
    <dgm:cxn modelId="{3A289815-66E6-46CD-92EE-40C21FAA9781}" type="presParOf" srcId="{2704A91B-7A52-450C-A112-9CD679B95B59}" destId="{BE49734A-71E0-424C-855A-90A53DC81461}" srcOrd="0" destOrd="0" presId="urn:microsoft.com/office/officeart/2008/layout/LinedList"/>
    <dgm:cxn modelId="{AC5F9434-B967-4F6F-B44C-4BEC94BCBD9D}" type="presParOf" srcId="{2704A91B-7A52-450C-A112-9CD679B95B59}" destId="{A42156A2-1CE6-406C-9A9D-AE0728EEB2F5}" srcOrd="1" destOrd="0" presId="urn:microsoft.com/office/officeart/2008/layout/LinedList"/>
    <dgm:cxn modelId="{C3A47C7E-6769-4B11-ACCE-FA51B23E7486}" type="presParOf" srcId="{2704A91B-7A52-450C-A112-9CD679B95B59}" destId="{F27756AC-6303-42EE-89A0-D348932B189B}" srcOrd="2" destOrd="0" presId="urn:microsoft.com/office/officeart/2008/layout/LinedList"/>
    <dgm:cxn modelId="{CC4B07C3-CBF0-47D1-9C3A-A209DF3BAF2A}" type="presParOf" srcId="{8DD8E095-FE4E-42B5-AA81-52DA99990191}" destId="{7C6ACEAF-1362-4298-9206-5DBAAE08D8C4}" srcOrd="20" destOrd="0" presId="urn:microsoft.com/office/officeart/2008/layout/LinedList"/>
    <dgm:cxn modelId="{3244E28E-EB38-45ED-8EF7-F8DF3E946F61}" type="presParOf" srcId="{8DD8E095-FE4E-42B5-AA81-52DA99990191}" destId="{B2D36FE7-9658-40DB-A557-FC1FFCEA1701}" srcOrd="21" destOrd="0" presId="urn:microsoft.com/office/officeart/2008/layout/LinedList"/>
    <dgm:cxn modelId="{26772793-4B62-4CDB-B7FD-3CCE477CD9F6}" type="presParOf" srcId="{7EC0AE00-BDA2-4499-953E-56F5899B64D1}" destId="{D44B0E69-1056-40DB-ABCB-3F0AA246B1D1}" srcOrd="2" destOrd="0" presId="urn:microsoft.com/office/officeart/2008/layout/LinedList"/>
    <dgm:cxn modelId="{6C002722-270F-4283-9195-4146BBCACB8B}" type="presParOf" srcId="{7EC0AE00-BDA2-4499-953E-56F5899B64D1}" destId="{3EB7F9C5-43A1-46E4-86E0-34ACA679D37B}" srcOrd="3" destOrd="0" presId="urn:microsoft.com/office/officeart/2008/layout/LinedList"/>
    <dgm:cxn modelId="{FF4741B3-C0D2-435F-8171-237F31E82809}" type="presParOf" srcId="{3EB7F9C5-43A1-46E4-86E0-34ACA679D37B}" destId="{729C1F24-F54D-4123-8E85-A99CF75CD6C1}" srcOrd="0" destOrd="0" presId="urn:microsoft.com/office/officeart/2008/layout/LinedList"/>
    <dgm:cxn modelId="{7603F966-1B2A-45C7-97F6-8D1D00CD00A4}" type="presParOf" srcId="{3EB7F9C5-43A1-46E4-86E0-34ACA679D37B}" destId="{DB379127-E20E-411C-B52B-75D9ECFD8B1C}" srcOrd="1" destOrd="0" presId="urn:microsoft.com/office/officeart/2008/layout/LinedList"/>
    <dgm:cxn modelId="{50677B22-F2A2-45EA-AABC-0230E607A94C}" type="presParOf" srcId="{DB379127-E20E-411C-B52B-75D9ECFD8B1C}" destId="{20E1C029-DC3F-4457-A4A9-286740AE23CF}" srcOrd="0" destOrd="0" presId="urn:microsoft.com/office/officeart/2008/layout/LinedList"/>
    <dgm:cxn modelId="{C962D080-2158-45AD-A990-1D717D6503E4}" type="presParOf" srcId="{DB379127-E20E-411C-B52B-75D9ECFD8B1C}" destId="{8C466160-ED55-4A90-AD47-53F9891F5EF9}" srcOrd="1" destOrd="0" presId="urn:microsoft.com/office/officeart/2008/layout/LinedList"/>
    <dgm:cxn modelId="{A4760C6F-B508-4C24-B547-2218C4008058}" type="presParOf" srcId="{8C466160-ED55-4A90-AD47-53F9891F5EF9}" destId="{4BC246E0-8353-4723-894A-6776C0A2429E}" srcOrd="0" destOrd="0" presId="urn:microsoft.com/office/officeart/2008/layout/LinedList"/>
    <dgm:cxn modelId="{37E77C2C-809A-4BA2-A2B4-A0CBE2A94B44}" type="presParOf" srcId="{8C466160-ED55-4A90-AD47-53F9891F5EF9}" destId="{AA1FC0E2-ECC7-4B6F-B9E7-2B5AF1EC23C5}" srcOrd="1" destOrd="0" presId="urn:microsoft.com/office/officeart/2008/layout/LinedList"/>
    <dgm:cxn modelId="{0227B696-CC79-45E8-9FBA-6F67F0F09DCC}" type="presParOf" srcId="{8C466160-ED55-4A90-AD47-53F9891F5EF9}" destId="{CE20E6DF-89BC-46FF-8595-A619B3EC5D26}" srcOrd="2" destOrd="0" presId="urn:microsoft.com/office/officeart/2008/layout/LinedList"/>
    <dgm:cxn modelId="{82FD608E-08B7-4A53-AEBD-3B2C736BD357}" type="presParOf" srcId="{DB379127-E20E-411C-B52B-75D9ECFD8B1C}" destId="{2564810F-3C34-4D85-873E-C0B5264BC346}" srcOrd="2" destOrd="0" presId="urn:microsoft.com/office/officeart/2008/layout/LinedList"/>
    <dgm:cxn modelId="{81B2AB50-2EA0-4078-83E3-75C0CA90D066}" type="presParOf" srcId="{DB379127-E20E-411C-B52B-75D9ECFD8B1C}" destId="{AF37D24C-DC15-4D9F-B562-C0CF47E70A12}" srcOrd="3" destOrd="0" presId="urn:microsoft.com/office/officeart/2008/layout/LinedList"/>
    <dgm:cxn modelId="{3DE6542E-B55D-4F75-B2BC-26D232097EFD}" type="presParOf" srcId="{DB379127-E20E-411C-B52B-75D9ECFD8B1C}" destId="{9FC6BB63-E1C5-4B87-BA57-6BA03AF14174}" srcOrd="4" destOrd="0" presId="urn:microsoft.com/office/officeart/2008/layout/LinedList"/>
    <dgm:cxn modelId="{E8733F63-282A-4141-8B73-6AE12A870522}" type="presParOf" srcId="{9FC6BB63-E1C5-4B87-BA57-6BA03AF14174}" destId="{66073D86-9706-47D7-AA47-80068042E8CA}" srcOrd="0" destOrd="0" presId="urn:microsoft.com/office/officeart/2008/layout/LinedList"/>
    <dgm:cxn modelId="{E94F5DFF-F0F4-4E09-B390-A6992FE552C8}" type="presParOf" srcId="{9FC6BB63-E1C5-4B87-BA57-6BA03AF14174}" destId="{741150A3-06E5-4E02-AE26-A2D202612B6A}" srcOrd="1" destOrd="0" presId="urn:microsoft.com/office/officeart/2008/layout/LinedList"/>
    <dgm:cxn modelId="{9A8561F2-C3B2-4420-82F4-9723E9CB13D6}" type="presParOf" srcId="{9FC6BB63-E1C5-4B87-BA57-6BA03AF14174}" destId="{6A8F5915-E4A4-4C2A-A41D-27B085AA88DF}" srcOrd="2" destOrd="0" presId="urn:microsoft.com/office/officeart/2008/layout/LinedList"/>
    <dgm:cxn modelId="{5B6EFCE7-B560-4117-B639-8568591167D4}" type="presParOf" srcId="{DB379127-E20E-411C-B52B-75D9ECFD8B1C}" destId="{16CDE445-D2D9-42D6-A6ED-B8A2CEB2A2B7}" srcOrd="5" destOrd="0" presId="urn:microsoft.com/office/officeart/2008/layout/LinedList"/>
    <dgm:cxn modelId="{C8AC9FC0-3347-45A4-BCD0-8D61D9D2D283}" type="presParOf" srcId="{DB379127-E20E-411C-B52B-75D9ECFD8B1C}" destId="{DBBA0182-A014-4879-BE2A-AFE1F9485126}" srcOrd="6" destOrd="0" presId="urn:microsoft.com/office/officeart/2008/layout/LinedList"/>
    <dgm:cxn modelId="{417B948F-DDBE-43E8-B54D-5DEBDCEDDC42}" type="presParOf" srcId="{DB379127-E20E-411C-B52B-75D9ECFD8B1C}" destId="{1828FA57-7241-4E25-BC5F-2055A8A9FFB5}" srcOrd="7" destOrd="0" presId="urn:microsoft.com/office/officeart/2008/layout/LinedList"/>
    <dgm:cxn modelId="{4DA3E5FF-EDFA-4C1D-A11B-51F301927641}" type="presParOf" srcId="{1828FA57-7241-4E25-BC5F-2055A8A9FFB5}" destId="{356E0EB4-4C0D-464F-88BC-B1EFA620A335}" srcOrd="0" destOrd="0" presId="urn:microsoft.com/office/officeart/2008/layout/LinedList"/>
    <dgm:cxn modelId="{08265362-925A-420B-BBFF-12A22D79F6E8}" type="presParOf" srcId="{1828FA57-7241-4E25-BC5F-2055A8A9FFB5}" destId="{4BF66CFA-D1C6-45C2-8C7E-C9074E542498}" srcOrd="1" destOrd="0" presId="urn:microsoft.com/office/officeart/2008/layout/LinedList"/>
    <dgm:cxn modelId="{6BFE638D-6E5C-4693-A13E-9B887DEF06D5}" type="presParOf" srcId="{1828FA57-7241-4E25-BC5F-2055A8A9FFB5}" destId="{2CAF29B4-BE60-4697-84BE-953D2CEBAFDD}" srcOrd="2" destOrd="0" presId="urn:microsoft.com/office/officeart/2008/layout/LinedList"/>
    <dgm:cxn modelId="{CD24833F-23BE-4E5B-B6FD-C8D930E57608}" type="presParOf" srcId="{DB379127-E20E-411C-B52B-75D9ECFD8B1C}" destId="{C1FB5D03-463F-4DA8-BB06-E28B001F06B4}" srcOrd="8" destOrd="0" presId="urn:microsoft.com/office/officeart/2008/layout/LinedList"/>
    <dgm:cxn modelId="{D1D0C7B8-A5B5-409C-9F5F-1E58A3E7631F}" type="presParOf" srcId="{DB379127-E20E-411C-B52B-75D9ECFD8B1C}" destId="{81E1A2B3-ABE0-44A7-99D3-318384704229}" srcOrd="9" destOrd="0" presId="urn:microsoft.com/office/officeart/2008/layout/LinedList"/>
    <dgm:cxn modelId="{DF20658B-251F-4668-B9E5-AE386E039760}" type="presParOf" srcId="{DB379127-E20E-411C-B52B-75D9ECFD8B1C}" destId="{3291AF36-FBCB-40CE-B88B-29CF19A807FF}" srcOrd="10" destOrd="0" presId="urn:microsoft.com/office/officeart/2008/layout/LinedList"/>
    <dgm:cxn modelId="{C33BD56A-99A5-4D04-B52C-2801D55D003B}" type="presParOf" srcId="{3291AF36-FBCB-40CE-B88B-29CF19A807FF}" destId="{064D37F8-C43D-4C47-A482-8112AB0583E4}" srcOrd="0" destOrd="0" presId="urn:microsoft.com/office/officeart/2008/layout/LinedList"/>
    <dgm:cxn modelId="{8745F8D1-978D-49AF-B5A0-9863E838701B}" type="presParOf" srcId="{3291AF36-FBCB-40CE-B88B-29CF19A807FF}" destId="{04E30246-FB50-4490-86E1-75C07EF468B9}" srcOrd="1" destOrd="0" presId="urn:microsoft.com/office/officeart/2008/layout/LinedList"/>
    <dgm:cxn modelId="{948280B3-4F99-48E6-9BC7-C7442D63CB3F}" type="presParOf" srcId="{3291AF36-FBCB-40CE-B88B-29CF19A807FF}" destId="{8B861E42-FE22-4510-BBB9-9833FBE57536}" srcOrd="2" destOrd="0" presId="urn:microsoft.com/office/officeart/2008/layout/LinedList"/>
    <dgm:cxn modelId="{832A35A6-6A3C-43D5-9B0E-63B281126445}" type="presParOf" srcId="{DB379127-E20E-411C-B52B-75D9ECFD8B1C}" destId="{B287E6B8-E28E-4DA3-9F3D-D1F9BC9F10E3}" srcOrd="11" destOrd="0" presId="urn:microsoft.com/office/officeart/2008/layout/LinedList"/>
    <dgm:cxn modelId="{E2DDF9A4-7107-45B0-9892-42102BFE0055}" type="presParOf" srcId="{DB379127-E20E-411C-B52B-75D9ECFD8B1C}" destId="{9E61DB6B-90AF-42B9-B7FF-7BB9E7A40699}" srcOrd="12" destOrd="0" presId="urn:microsoft.com/office/officeart/2008/layout/LinedList"/>
    <dgm:cxn modelId="{F0DD9ECE-1B92-4C09-BDFB-5973C43B353D}" type="presParOf" srcId="{DB379127-E20E-411C-B52B-75D9ECFD8B1C}" destId="{3E9C755A-EBDA-45C7-BD7F-6AE1301D43C5}" srcOrd="13" destOrd="0" presId="urn:microsoft.com/office/officeart/2008/layout/LinedList"/>
    <dgm:cxn modelId="{756925ED-FA4D-4D33-BC8E-034235305DA2}" type="presParOf" srcId="{3E9C755A-EBDA-45C7-BD7F-6AE1301D43C5}" destId="{0D9DA0AB-269A-4B03-8F15-E1CFE22DA891}" srcOrd="0" destOrd="0" presId="urn:microsoft.com/office/officeart/2008/layout/LinedList"/>
    <dgm:cxn modelId="{898E77E5-1BD3-485A-8928-5EEA2D3609B7}" type="presParOf" srcId="{3E9C755A-EBDA-45C7-BD7F-6AE1301D43C5}" destId="{EE17D041-34F4-441B-B88C-BB09210877D5}" srcOrd="1" destOrd="0" presId="urn:microsoft.com/office/officeart/2008/layout/LinedList"/>
    <dgm:cxn modelId="{CE1AD4FB-7262-4337-860C-66B935B11E55}" type="presParOf" srcId="{3E9C755A-EBDA-45C7-BD7F-6AE1301D43C5}" destId="{DFE78C9C-38F1-40AF-B9D0-58E68A9C453E}" srcOrd="2" destOrd="0" presId="urn:microsoft.com/office/officeart/2008/layout/LinedList"/>
    <dgm:cxn modelId="{808E2661-BA8B-4E84-8BA4-09E04CA72A29}" type="presParOf" srcId="{DB379127-E20E-411C-B52B-75D9ECFD8B1C}" destId="{F3B539CA-7B86-4CA4-86FC-D68260C34D18}" srcOrd="14" destOrd="0" presId="urn:microsoft.com/office/officeart/2008/layout/LinedList"/>
    <dgm:cxn modelId="{9F219B29-098D-4A8D-93FF-3FA1C3DFE528}" type="presParOf" srcId="{DB379127-E20E-411C-B52B-75D9ECFD8B1C}" destId="{EA0A202B-04C1-4557-83C2-DD6A2E6935E5}" srcOrd="15" destOrd="0" presId="urn:microsoft.com/office/officeart/2008/layout/LinedList"/>
    <dgm:cxn modelId="{E84A8267-314D-40F8-8B0F-AF51FFF37626}" type="presParOf" srcId="{DB379127-E20E-411C-B52B-75D9ECFD8B1C}" destId="{473544F5-72FA-4ACD-9F68-5348FF5E370F}" srcOrd="16" destOrd="0" presId="urn:microsoft.com/office/officeart/2008/layout/LinedList"/>
    <dgm:cxn modelId="{305B9727-045A-44A9-B72E-FA52D9B44030}" type="presParOf" srcId="{473544F5-72FA-4ACD-9F68-5348FF5E370F}" destId="{7B4A096F-727A-42B5-AA92-C7A312620B1C}" srcOrd="0" destOrd="0" presId="urn:microsoft.com/office/officeart/2008/layout/LinedList"/>
    <dgm:cxn modelId="{9DD79CFA-9AC1-4F3C-95E4-88558611ACD6}" type="presParOf" srcId="{473544F5-72FA-4ACD-9F68-5348FF5E370F}" destId="{429DEDF5-D59A-4873-99DC-7F83A932EB8D}" srcOrd="1" destOrd="0" presId="urn:microsoft.com/office/officeart/2008/layout/LinedList"/>
    <dgm:cxn modelId="{8BDF1650-77FD-4638-BECD-85B85F688DAF}" type="presParOf" srcId="{473544F5-72FA-4ACD-9F68-5348FF5E370F}" destId="{8F6EDA50-E35F-45DF-8877-79C650CDEFEB}" srcOrd="2" destOrd="0" presId="urn:microsoft.com/office/officeart/2008/layout/LinedList"/>
    <dgm:cxn modelId="{7955C62C-DE34-489A-AE7B-E856B12E22A4}" type="presParOf" srcId="{DB379127-E20E-411C-B52B-75D9ECFD8B1C}" destId="{67ACBC6F-7E79-4C3C-9DAD-19B68BCA49F0}" srcOrd="17" destOrd="0" presId="urn:microsoft.com/office/officeart/2008/layout/LinedList"/>
    <dgm:cxn modelId="{A1951429-E9CC-4569-A5ED-0D6D54DCD1EE}" type="presParOf" srcId="{DB379127-E20E-411C-B52B-75D9ECFD8B1C}" destId="{3F9BFEF0-0F74-46B5-9C72-3187F970E5A0}" srcOrd="18" destOrd="0" presId="urn:microsoft.com/office/officeart/2008/layout/LinedList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9162FF4-540F-4030-B685-00160660D34A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C376B2BC-6933-4F8C-A82D-2673FD6B0AB7}">
      <dgm:prSet phldrT="[文字]"/>
      <dgm:spPr/>
      <dgm:t>
        <a:bodyPr/>
        <a:lstStyle/>
        <a:p>
          <a:r>
            <a:rPr lang="en-US" altLang="zh-TW" dirty="0" err="1"/>
            <a:t>find_contours</a:t>
          </a:r>
          <a:r>
            <a:rPr lang="en-US" altLang="zh-TW" dirty="0"/>
            <a:t>(</a:t>
          </a:r>
          <a:r>
            <a:rPr lang="en-US" altLang="zh-TW" dirty="0" err="1"/>
            <a:t>src</a:t>
          </a:r>
          <a:r>
            <a:rPr lang="en-US" altLang="zh-TW" dirty="0"/>
            <a:t>)</a:t>
          </a:r>
          <a:endParaRPr lang="zh-TW" altLang="en-US" dirty="0"/>
        </a:p>
      </dgm:t>
    </dgm:pt>
    <dgm:pt modelId="{D4C8B29D-9C73-4F59-A21B-0D11177C4978}" type="parTrans" cxnId="{DE5CE2E7-46AE-4F6F-8ACA-A997D867E9DD}">
      <dgm:prSet/>
      <dgm:spPr/>
      <dgm:t>
        <a:bodyPr/>
        <a:lstStyle/>
        <a:p>
          <a:endParaRPr lang="zh-TW" altLang="en-US"/>
        </a:p>
      </dgm:t>
    </dgm:pt>
    <dgm:pt modelId="{EB70D0BB-35C1-4AC1-8837-0E69759DE6C4}" type="sibTrans" cxnId="{DE5CE2E7-46AE-4F6F-8ACA-A997D867E9DD}">
      <dgm:prSet/>
      <dgm:spPr/>
      <dgm:t>
        <a:bodyPr/>
        <a:lstStyle/>
        <a:p>
          <a:endParaRPr lang="zh-TW" altLang="en-US"/>
        </a:p>
      </dgm:t>
    </dgm:pt>
    <dgm:pt modelId="{FAD5FA20-D32A-4DCB-8FA3-149CF673B8A5}">
      <dgm:prSet phldrT="[文字]"/>
      <dgm:spPr/>
      <dgm:t>
        <a:bodyPr/>
        <a:lstStyle/>
        <a:p>
          <a:r>
            <a:rPr lang="en-US" altLang="zh-TW" dirty="0" err="1"/>
            <a:t>src</a:t>
          </a:r>
          <a:r>
            <a:rPr lang="en-US" altLang="zh-TW" dirty="0"/>
            <a:t>: input image</a:t>
          </a:r>
          <a:endParaRPr lang="zh-TW" altLang="en-US" dirty="0"/>
        </a:p>
      </dgm:t>
    </dgm:pt>
    <dgm:pt modelId="{9B36B3E2-62BB-459A-B59B-7322EF623B2E}" type="parTrans" cxnId="{8D45ECF1-FD94-4AEA-A42D-B95C8799B6E6}">
      <dgm:prSet/>
      <dgm:spPr/>
      <dgm:t>
        <a:bodyPr/>
        <a:lstStyle/>
        <a:p>
          <a:endParaRPr lang="zh-TW" altLang="en-US"/>
        </a:p>
      </dgm:t>
    </dgm:pt>
    <dgm:pt modelId="{94EAA6DB-BFEA-4AFE-B45B-0A8A007B1AC1}" type="sibTrans" cxnId="{8D45ECF1-FD94-4AEA-A42D-B95C8799B6E6}">
      <dgm:prSet/>
      <dgm:spPr/>
      <dgm:t>
        <a:bodyPr/>
        <a:lstStyle/>
        <a:p>
          <a:endParaRPr lang="zh-TW" altLang="en-US"/>
        </a:p>
      </dgm:t>
    </dgm:pt>
    <dgm:pt modelId="{7DC98EC4-0853-4AF6-8E0D-3AA87E3BA443}">
      <dgm:prSet phldrT="[文字]"/>
      <dgm:spPr/>
      <dgm:t>
        <a:bodyPr/>
        <a:lstStyle/>
        <a:p>
          <a:r>
            <a:rPr lang="en-US" altLang="zh-TW" dirty="0"/>
            <a:t>Cutting contours</a:t>
          </a:r>
          <a:endParaRPr lang="zh-TW" altLang="en-US" dirty="0"/>
        </a:p>
      </dgm:t>
    </dgm:pt>
    <dgm:pt modelId="{B4233E51-BF68-4CCA-AA27-28ABE84A744B}" type="parTrans" cxnId="{F01EB949-127B-4CCA-A421-65DB05244C1B}">
      <dgm:prSet/>
      <dgm:spPr/>
      <dgm:t>
        <a:bodyPr/>
        <a:lstStyle/>
        <a:p>
          <a:endParaRPr lang="zh-TW" altLang="en-US"/>
        </a:p>
      </dgm:t>
    </dgm:pt>
    <dgm:pt modelId="{79B4BA8A-5721-478E-96DD-8EBDBBBE5551}" type="sibTrans" cxnId="{F01EB949-127B-4CCA-A421-65DB05244C1B}">
      <dgm:prSet/>
      <dgm:spPr/>
      <dgm:t>
        <a:bodyPr/>
        <a:lstStyle/>
        <a:p>
          <a:endParaRPr lang="zh-TW" altLang="en-US"/>
        </a:p>
      </dgm:t>
    </dgm:pt>
    <dgm:pt modelId="{60D9253A-770F-4645-A64A-0D3455D7156A}">
      <dgm:prSet phldrT="[文字]"/>
      <dgm:spPr/>
      <dgm:t>
        <a:bodyPr/>
        <a:lstStyle/>
        <a:p>
          <a:r>
            <a:rPr lang="en-US" altLang="zh-TW" dirty="0"/>
            <a:t>Input: image </a:t>
          </a:r>
          <a:endParaRPr lang="zh-TW" altLang="en-US" dirty="0"/>
        </a:p>
      </dgm:t>
    </dgm:pt>
    <dgm:pt modelId="{7C92A71D-D6E2-47B3-B09E-3EEDA648215F}" type="parTrans" cxnId="{C4EAB458-17BF-4D06-B364-20AB6C6DB261}">
      <dgm:prSet/>
      <dgm:spPr/>
      <dgm:t>
        <a:bodyPr/>
        <a:lstStyle/>
        <a:p>
          <a:endParaRPr lang="zh-TW" altLang="en-US"/>
        </a:p>
      </dgm:t>
    </dgm:pt>
    <dgm:pt modelId="{38746E35-8019-4735-A882-C0AA25C22DBB}" type="sibTrans" cxnId="{C4EAB458-17BF-4D06-B364-20AB6C6DB261}">
      <dgm:prSet/>
      <dgm:spPr/>
      <dgm:t>
        <a:bodyPr/>
        <a:lstStyle/>
        <a:p>
          <a:endParaRPr lang="zh-TW" altLang="en-US"/>
        </a:p>
      </dgm:t>
    </dgm:pt>
    <dgm:pt modelId="{B9086EF2-63A6-43E2-8AAE-463160B14F5D}">
      <dgm:prSet phldrT="[文字]"/>
      <dgm:spPr/>
      <dgm:t>
        <a:bodyPr/>
        <a:lstStyle/>
        <a:p>
          <a:r>
            <a:rPr lang="en-US" altLang="zh-TW" dirty="0"/>
            <a:t>output: images(10)</a:t>
          </a:r>
          <a:endParaRPr lang="zh-TW" altLang="en-US" dirty="0"/>
        </a:p>
      </dgm:t>
    </dgm:pt>
    <dgm:pt modelId="{CFD1E45E-9895-4C53-8055-87A7D457AF8C}" type="parTrans" cxnId="{0D83B7F0-D3FF-4021-A7DD-D58942F8F23C}">
      <dgm:prSet/>
      <dgm:spPr/>
      <dgm:t>
        <a:bodyPr/>
        <a:lstStyle/>
        <a:p>
          <a:endParaRPr lang="zh-TW" altLang="en-US"/>
        </a:p>
      </dgm:t>
    </dgm:pt>
    <dgm:pt modelId="{84915F77-5B86-4A0F-AC69-6D93979C3424}" type="sibTrans" cxnId="{0D83B7F0-D3FF-4021-A7DD-D58942F8F23C}">
      <dgm:prSet/>
      <dgm:spPr/>
      <dgm:t>
        <a:bodyPr/>
        <a:lstStyle/>
        <a:p>
          <a:endParaRPr lang="zh-TW" altLang="en-US"/>
        </a:p>
      </dgm:t>
    </dgm:pt>
    <dgm:pt modelId="{6320FC18-EE78-4A4C-9130-3FEBC5310372}">
      <dgm:prSet phldrT="[文字]"/>
      <dgm:spPr/>
      <dgm:t>
        <a:bodyPr/>
        <a:lstStyle/>
        <a:p>
          <a:r>
            <a:rPr lang="en-US" altLang="zh-TW" dirty="0"/>
            <a:t>Input: image </a:t>
          </a:r>
          <a:endParaRPr lang="zh-TW" altLang="en-US" dirty="0"/>
        </a:p>
      </dgm:t>
    </dgm:pt>
    <dgm:pt modelId="{8425D1E3-DBD1-404E-8F44-4FC42F4500A8}" type="parTrans" cxnId="{A166E871-D7AB-44FB-8BBF-58687738F3BB}">
      <dgm:prSet/>
      <dgm:spPr/>
      <dgm:t>
        <a:bodyPr/>
        <a:lstStyle/>
        <a:p>
          <a:endParaRPr lang="zh-TW" altLang="en-US"/>
        </a:p>
      </dgm:t>
    </dgm:pt>
    <dgm:pt modelId="{E3AD2EAD-1956-45B9-A7D1-E6A67B51BBEB}" type="sibTrans" cxnId="{A166E871-D7AB-44FB-8BBF-58687738F3BB}">
      <dgm:prSet/>
      <dgm:spPr/>
      <dgm:t>
        <a:bodyPr/>
        <a:lstStyle/>
        <a:p>
          <a:endParaRPr lang="zh-TW" altLang="en-US"/>
        </a:p>
      </dgm:t>
    </dgm:pt>
    <dgm:pt modelId="{322A0819-246B-4B48-9EEB-67EFC9F54F55}">
      <dgm:prSet phldrT="[文字]"/>
      <dgm:spPr/>
      <dgm:t>
        <a:bodyPr/>
        <a:lstStyle/>
        <a:p>
          <a:r>
            <a:rPr lang="en-US" altLang="zh-TW" dirty="0"/>
            <a:t>output: result</a:t>
          </a:r>
          <a:endParaRPr lang="zh-TW" altLang="en-US" dirty="0"/>
        </a:p>
      </dgm:t>
    </dgm:pt>
    <dgm:pt modelId="{F51AD871-FF5A-4959-88E3-EF7D3BDE26B8}" type="parTrans" cxnId="{18A7285C-0B36-4313-B6A7-8001CD683C3C}">
      <dgm:prSet/>
      <dgm:spPr/>
      <dgm:t>
        <a:bodyPr/>
        <a:lstStyle/>
        <a:p>
          <a:endParaRPr lang="zh-TW" altLang="en-US"/>
        </a:p>
      </dgm:t>
    </dgm:pt>
    <dgm:pt modelId="{CBAD8F41-15EB-4EAA-8591-B9BF806E9309}" type="sibTrans" cxnId="{18A7285C-0B36-4313-B6A7-8001CD683C3C}">
      <dgm:prSet/>
      <dgm:spPr/>
      <dgm:t>
        <a:bodyPr/>
        <a:lstStyle/>
        <a:p>
          <a:endParaRPr lang="zh-TW" altLang="en-US"/>
        </a:p>
      </dgm:t>
    </dgm:pt>
    <dgm:pt modelId="{C069B781-594D-499A-B2F2-E6A1146B88BE}">
      <dgm:prSet phldrT="[文字]"/>
      <dgm:spPr/>
      <dgm:t>
        <a:bodyPr/>
        <a:lstStyle/>
        <a:p>
          <a:r>
            <a:rPr lang="en-US" altLang="zh-TW" dirty="0" err="1"/>
            <a:t>pic_identify</a:t>
          </a:r>
          <a:r>
            <a:rPr lang="en-US" altLang="zh-TW" dirty="0"/>
            <a:t>(</a:t>
          </a:r>
          <a:r>
            <a:rPr lang="en-US" altLang="zh-TW" dirty="0" err="1"/>
            <a:t>src</a:t>
          </a:r>
          <a:r>
            <a:rPr lang="en-US" altLang="zh-TW" dirty="0"/>
            <a:t>)</a:t>
          </a:r>
          <a:endParaRPr lang="zh-TW" altLang="en-US" dirty="0"/>
        </a:p>
      </dgm:t>
    </dgm:pt>
    <dgm:pt modelId="{708FEE49-F343-468A-929A-B3AA8748F4F5}" type="sibTrans" cxnId="{FF7F63E3-BFF5-4E1E-83C9-E0639A5CA0D9}">
      <dgm:prSet/>
      <dgm:spPr/>
      <dgm:t>
        <a:bodyPr/>
        <a:lstStyle/>
        <a:p>
          <a:endParaRPr lang="zh-TW" altLang="en-US"/>
        </a:p>
      </dgm:t>
    </dgm:pt>
    <dgm:pt modelId="{B1C0BC69-060C-48AF-AFAD-601DF7784DBD}" type="parTrans" cxnId="{FF7F63E3-BFF5-4E1E-83C9-E0639A5CA0D9}">
      <dgm:prSet/>
      <dgm:spPr/>
      <dgm:t>
        <a:bodyPr/>
        <a:lstStyle/>
        <a:p>
          <a:endParaRPr lang="zh-TW" altLang="en-US"/>
        </a:p>
      </dgm:t>
    </dgm:pt>
    <dgm:pt modelId="{7EC0AE00-BDA2-4499-953E-56F5899B64D1}" type="pres">
      <dgm:prSet presAssocID="{C9162FF4-540F-4030-B685-00160660D34A}" presName="vert0" presStyleCnt="0">
        <dgm:presLayoutVars>
          <dgm:dir/>
          <dgm:animOne val="branch"/>
          <dgm:animLvl val="lvl"/>
        </dgm:presLayoutVars>
      </dgm:prSet>
      <dgm:spPr/>
    </dgm:pt>
    <dgm:pt modelId="{323120A8-22F4-4E30-A813-1EFAD9D9555D}" type="pres">
      <dgm:prSet presAssocID="{C376B2BC-6933-4F8C-A82D-2673FD6B0AB7}" presName="thickLine" presStyleLbl="alignNode1" presStyleIdx="0" presStyleCnt="2"/>
      <dgm:spPr/>
    </dgm:pt>
    <dgm:pt modelId="{78B2C059-6618-4DFD-BAD0-A1BA5E4CE770}" type="pres">
      <dgm:prSet presAssocID="{C376B2BC-6933-4F8C-A82D-2673FD6B0AB7}" presName="horz1" presStyleCnt="0"/>
      <dgm:spPr/>
    </dgm:pt>
    <dgm:pt modelId="{384E72F1-2496-4B93-814C-B2FB6076A40C}" type="pres">
      <dgm:prSet presAssocID="{C376B2BC-6933-4F8C-A82D-2673FD6B0AB7}" presName="tx1" presStyleLbl="revTx" presStyleIdx="0" presStyleCnt="8"/>
      <dgm:spPr/>
    </dgm:pt>
    <dgm:pt modelId="{8DD8E095-FE4E-42B5-AA81-52DA99990191}" type="pres">
      <dgm:prSet presAssocID="{C376B2BC-6933-4F8C-A82D-2673FD6B0AB7}" presName="vert1" presStyleCnt="0"/>
      <dgm:spPr/>
    </dgm:pt>
    <dgm:pt modelId="{788443F8-B586-4A5D-A484-B4128A4C82D8}" type="pres">
      <dgm:prSet presAssocID="{7DC98EC4-0853-4AF6-8E0D-3AA87E3BA443}" presName="vertSpace2a" presStyleCnt="0"/>
      <dgm:spPr/>
    </dgm:pt>
    <dgm:pt modelId="{A5CAFF84-039D-4688-87C3-CEF6D7063879}" type="pres">
      <dgm:prSet presAssocID="{7DC98EC4-0853-4AF6-8E0D-3AA87E3BA443}" presName="horz2" presStyleCnt="0"/>
      <dgm:spPr/>
    </dgm:pt>
    <dgm:pt modelId="{323CFDEF-7EBE-4335-8555-DAB31A9E13F3}" type="pres">
      <dgm:prSet presAssocID="{7DC98EC4-0853-4AF6-8E0D-3AA87E3BA443}" presName="horzSpace2" presStyleCnt="0"/>
      <dgm:spPr/>
    </dgm:pt>
    <dgm:pt modelId="{B2F42A76-55DD-46C7-A67C-04E5C0EE5A46}" type="pres">
      <dgm:prSet presAssocID="{7DC98EC4-0853-4AF6-8E0D-3AA87E3BA443}" presName="tx2" presStyleLbl="revTx" presStyleIdx="1" presStyleCnt="8"/>
      <dgm:spPr/>
    </dgm:pt>
    <dgm:pt modelId="{F703362A-ED9C-44FF-8834-1E8A01AFB76B}" type="pres">
      <dgm:prSet presAssocID="{7DC98EC4-0853-4AF6-8E0D-3AA87E3BA443}" presName="vert2" presStyleCnt="0"/>
      <dgm:spPr/>
    </dgm:pt>
    <dgm:pt modelId="{E11A9DA4-D84E-4625-BF8C-D3E6AA1BD390}" type="pres">
      <dgm:prSet presAssocID="{7DC98EC4-0853-4AF6-8E0D-3AA87E3BA443}" presName="thinLine2b" presStyleLbl="callout" presStyleIdx="0" presStyleCnt="6"/>
      <dgm:spPr/>
    </dgm:pt>
    <dgm:pt modelId="{6981205E-250C-4CFB-BB46-4D1750AB5ECB}" type="pres">
      <dgm:prSet presAssocID="{7DC98EC4-0853-4AF6-8E0D-3AA87E3BA443}" presName="vertSpace2b" presStyleCnt="0"/>
      <dgm:spPr/>
    </dgm:pt>
    <dgm:pt modelId="{D631682F-7BD2-4AA1-BD99-1E76D569416D}" type="pres">
      <dgm:prSet presAssocID="{FAD5FA20-D32A-4DCB-8FA3-149CF673B8A5}" presName="horz2" presStyleCnt="0"/>
      <dgm:spPr/>
    </dgm:pt>
    <dgm:pt modelId="{1614450E-6FFB-4DC4-B044-AFE2BFDC56BB}" type="pres">
      <dgm:prSet presAssocID="{FAD5FA20-D32A-4DCB-8FA3-149CF673B8A5}" presName="horzSpace2" presStyleCnt="0"/>
      <dgm:spPr/>
    </dgm:pt>
    <dgm:pt modelId="{C0122EC6-3B36-485A-A4E0-D8E86AA8784D}" type="pres">
      <dgm:prSet presAssocID="{FAD5FA20-D32A-4DCB-8FA3-149CF673B8A5}" presName="tx2" presStyleLbl="revTx" presStyleIdx="2" presStyleCnt="8"/>
      <dgm:spPr/>
    </dgm:pt>
    <dgm:pt modelId="{04B86E90-B41B-4D4C-8E66-4FB2ED70BDF0}" type="pres">
      <dgm:prSet presAssocID="{FAD5FA20-D32A-4DCB-8FA3-149CF673B8A5}" presName="vert2" presStyleCnt="0"/>
      <dgm:spPr/>
    </dgm:pt>
    <dgm:pt modelId="{93ECAFA1-E06E-4ECB-8774-99226ADE13B9}" type="pres">
      <dgm:prSet presAssocID="{FAD5FA20-D32A-4DCB-8FA3-149CF673B8A5}" presName="thinLine2b" presStyleLbl="callout" presStyleIdx="1" presStyleCnt="6"/>
      <dgm:spPr/>
    </dgm:pt>
    <dgm:pt modelId="{CB809EFE-A6CC-4AC7-83F3-83413C440493}" type="pres">
      <dgm:prSet presAssocID="{FAD5FA20-D32A-4DCB-8FA3-149CF673B8A5}" presName="vertSpace2b" presStyleCnt="0"/>
      <dgm:spPr/>
    </dgm:pt>
    <dgm:pt modelId="{A12E2274-2F7E-4939-BED1-7862852B8CB6}" type="pres">
      <dgm:prSet presAssocID="{60D9253A-770F-4645-A64A-0D3455D7156A}" presName="horz2" presStyleCnt="0"/>
      <dgm:spPr/>
    </dgm:pt>
    <dgm:pt modelId="{A8C63939-4C89-49BC-A3F7-94A45D40E417}" type="pres">
      <dgm:prSet presAssocID="{60D9253A-770F-4645-A64A-0D3455D7156A}" presName="horzSpace2" presStyleCnt="0"/>
      <dgm:spPr/>
    </dgm:pt>
    <dgm:pt modelId="{732F737A-C41D-4207-9F9E-BA29D28CA832}" type="pres">
      <dgm:prSet presAssocID="{60D9253A-770F-4645-A64A-0D3455D7156A}" presName="tx2" presStyleLbl="revTx" presStyleIdx="3" presStyleCnt="8"/>
      <dgm:spPr/>
    </dgm:pt>
    <dgm:pt modelId="{4CC35FFE-9EC1-433A-837E-F30FD4417F7C}" type="pres">
      <dgm:prSet presAssocID="{60D9253A-770F-4645-A64A-0D3455D7156A}" presName="vert2" presStyleCnt="0"/>
      <dgm:spPr/>
    </dgm:pt>
    <dgm:pt modelId="{A24BF453-1DB5-4BF6-B0B1-4704B7F70B41}" type="pres">
      <dgm:prSet presAssocID="{60D9253A-770F-4645-A64A-0D3455D7156A}" presName="thinLine2b" presStyleLbl="callout" presStyleIdx="2" presStyleCnt="6"/>
      <dgm:spPr/>
    </dgm:pt>
    <dgm:pt modelId="{4AC975B9-BFB6-4EFB-9390-171565E10662}" type="pres">
      <dgm:prSet presAssocID="{60D9253A-770F-4645-A64A-0D3455D7156A}" presName="vertSpace2b" presStyleCnt="0"/>
      <dgm:spPr/>
    </dgm:pt>
    <dgm:pt modelId="{2704A91B-7A52-450C-A112-9CD679B95B59}" type="pres">
      <dgm:prSet presAssocID="{B9086EF2-63A6-43E2-8AAE-463160B14F5D}" presName="horz2" presStyleCnt="0"/>
      <dgm:spPr/>
    </dgm:pt>
    <dgm:pt modelId="{BE49734A-71E0-424C-855A-90A53DC81461}" type="pres">
      <dgm:prSet presAssocID="{B9086EF2-63A6-43E2-8AAE-463160B14F5D}" presName="horzSpace2" presStyleCnt="0"/>
      <dgm:spPr/>
    </dgm:pt>
    <dgm:pt modelId="{A42156A2-1CE6-406C-9A9D-AE0728EEB2F5}" type="pres">
      <dgm:prSet presAssocID="{B9086EF2-63A6-43E2-8AAE-463160B14F5D}" presName="tx2" presStyleLbl="revTx" presStyleIdx="4" presStyleCnt="8"/>
      <dgm:spPr/>
    </dgm:pt>
    <dgm:pt modelId="{F27756AC-6303-42EE-89A0-D348932B189B}" type="pres">
      <dgm:prSet presAssocID="{B9086EF2-63A6-43E2-8AAE-463160B14F5D}" presName="vert2" presStyleCnt="0"/>
      <dgm:spPr/>
    </dgm:pt>
    <dgm:pt modelId="{7C6ACEAF-1362-4298-9206-5DBAAE08D8C4}" type="pres">
      <dgm:prSet presAssocID="{B9086EF2-63A6-43E2-8AAE-463160B14F5D}" presName="thinLine2b" presStyleLbl="callout" presStyleIdx="3" presStyleCnt="6"/>
      <dgm:spPr/>
    </dgm:pt>
    <dgm:pt modelId="{B2D36FE7-9658-40DB-A557-FC1FFCEA1701}" type="pres">
      <dgm:prSet presAssocID="{B9086EF2-63A6-43E2-8AAE-463160B14F5D}" presName="vertSpace2b" presStyleCnt="0"/>
      <dgm:spPr/>
    </dgm:pt>
    <dgm:pt modelId="{D44B0E69-1056-40DB-ABCB-3F0AA246B1D1}" type="pres">
      <dgm:prSet presAssocID="{C069B781-594D-499A-B2F2-E6A1146B88BE}" presName="thickLine" presStyleLbl="alignNode1" presStyleIdx="1" presStyleCnt="2"/>
      <dgm:spPr/>
    </dgm:pt>
    <dgm:pt modelId="{3EB7F9C5-43A1-46E4-86E0-34ACA679D37B}" type="pres">
      <dgm:prSet presAssocID="{C069B781-594D-499A-B2F2-E6A1146B88BE}" presName="horz1" presStyleCnt="0"/>
      <dgm:spPr/>
    </dgm:pt>
    <dgm:pt modelId="{729C1F24-F54D-4123-8E85-A99CF75CD6C1}" type="pres">
      <dgm:prSet presAssocID="{C069B781-594D-499A-B2F2-E6A1146B88BE}" presName="tx1" presStyleLbl="revTx" presStyleIdx="5" presStyleCnt="8"/>
      <dgm:spPr/>
    </dgm:pt>
    <dgm:pt modelId="{DB379127-E20E-411C-B52B-75D9ECFD8B1C}" type="pres">
      <dgm:prSet presAssocID="{C069B781-594D-499A-B2F2-E6A1146B88BE}" presName="vert1" presStyleCnt="0"/>
      <dgm:spPr/>
    </dgm:pt>
    <dgm:pt modelId="{74BE9DB6-A39C-43CA-B0C5-7C8F8C9B391F}" type="pres">
      <dgm:prSet presAssocID="{6320FC18-EE78-4A4C-9130-3FEBC5310372}" presName="vertSpace2a" presStyleCnt="0"/>
      <dgm:spPr/>
    </dgm:pt>
    <dgm:pt modelId="{3E9C755A-EBDA-45C7-BD7F-6AE1301D43C5}" type="pres">
      <dgm:prSet presAssocID="{6320FC18-EE78-4A4C-9130-3FEBC5310372}" presName="horz2" presStyleCnt="0"/>
      <dgm:spPr/>
    </dgm:pt>
    <dgm:pt modelId="{0D9DA0AB-269A-4B03-8F15-E1CFE22DA891}" type="pres">
      <dgm:prSet presAssocID="{6320FC18-EE78-4A4C-9130-3FEBC5310372}" presName="horzSpace2" presStyleCnt="0"/>
      <dgm:spPr/>
    </dgm:pt>
    <dgm:pt modelId="{EE17D041-34F4-441B-B88C-BB09210877D5}" type="pres">
      <dgm:prSet presAssocID="{6320FC18-EE78-4A4C-9130-3FEBC5310372}" presName="tx2" presStyleLbl="revTx" presStyleIdx="6" presStyleCnt="8"/>
      <dgm:spPr/>
    </dgm:pt>
    <dgm:pt modelId="{DFE78C9C-38F1-40AF-B9D0-58E68A9C453E}" type="pres">
      <dgm:prSet presAssocID="{6320FC18-EE78-4A4C-9130-3FEBC5310372}" presName="vert2" presStyleCnt="0"/>
      <dgm:spPr/>
    </dgm:pt>
    <dgm:pt modelId="{F3B539CA-7B86-4CA4-86FC-D68260C34D18}" type="pres">
      <dgm:prSet presAssocID="{6320FC18-EE78-4A4C-9130-3FEBC5310372}" presName="thinLine2b" presStyleLbl="callout" presStyleIdx="4" presStyleCnt="6"/>
      <dgm:spPr/>
    </dgm:pt>
    <dgm:pt modelId="{EA0A202B-04C1-4557-83C2-DD6A2E6935E5}" type="pres">
      <dgm:prSet presAssocID="{6320FC18-EE78-4A4C-9130-3FEBC5310372}" presName="vertSpace2b" presStyleCnt="0"/>
      <dgm:spPr/>
    </dgm:pt>
    <dgm:pt modelId="{473544F5-72FA-4ACD-9F68-5348FF5E370F}" type="pres">
      <dgm:prSet presAssocID="{322A0819-246B-4B48-9EEB-67EFC9F54F55}" presName="horz2" presStyleCnt="0"/>
      <dgm:spPr/>
    </dgm:pt>
    <dgm:pt modelId="{7B4A096F-727A-42B5-AA92-C7A312620B1C}" type="pres">
      <dgm:prSet presAssocID="{322A0819-246B-4B48-9EEB-67EFC9F54F55}" presName="horzSpace2" presStyleCnt="0"/>
      <dgm:spPr/>
    </dgm:pt>
    <dgm:pt modelId="{429DEDF5-D59A-4873-99DC-7F83A932EB8D}" type="pres">
      <dgm:prSet presAssocID="{322A0819-246B-4B48-9EEB-67EFC9F54F55}" presName="tx2" presStyleLbl="revTx" presStyleIdx="7" presStyleCnt="8"/>
      <dgm:spPr/>
    </dgm:pt>
    <dgm:pt modelId="{8F6EDA50-E35F-45DF-8877-79C650CDEFEB}" type="pres">
      <dgm:prSet presAssocID="{322A0819-246B-4B48-9EEB-67EFC9F54F55}" presName="vert2" presStyleCnt="0"/>
      <dgm:spPr/>
    </dgm:pt>
    <dgm:pt modelId="{67ACBC6F-7E79-4C3C-9DAD-19B68BCA49F0}" type="pres">
      <dgm:prSet presAssocID="{322A0819-246B-4B48-9EEB-67EFC9F54F55}" presName="thinLine2b" presStyleLbl="callout" presStyleIdx="5" presStyleCnt="6"/>
      <dgm:spPr/>
    </dgm:pt>
    <dgm:pt modelId="{3F9BFEF0-0F74-46B5-9C72-3187F970E5A0}" type="pres">
      <dgm:prSet presAssocID="{322A0819-246B-4B48-9EEB-67EFC9F54F55}" presName="vertSpace2b" presStyleCnt="0"/>
      <dgm:spPr/>
    </dgm:pt>
  </dgm:ptLst>
  <dgm:cxnLst>
    <dgm:cxn modelId="{DE382C1C-1F30-4606-94A0-2FB5DE3A63ED}" type="presOf" srcId="{C376B2BC-6933-4F8C-A82D-2673FD6B0AB7}" destId="{384E72F1-2496-4B93-814C-B2FB6076A40C}" srcOrd="0" destOrd="0" presId="urn:microsoft.com/office/officeart/2008/layout/LinedList"/>
    <dgm:cxn modelId="{DFC7FC3A-0533-4B50-B106-DBA84230541A}" type="presOf" srcId="{B9086EF2-63A6-43E2-8AAE-463160B14F5D}" destId="{A42156A2-1CE6-406C-9A9D-AE0728EEB2F5}" srcOrd="0" destOrd="0" presId="urn:microsoft.com/office/officeart/2008/layout/LinedList"/>
    <dgm:cxn modelId="{18A7285C-0B36-4313-B6A7-8001CD683C3C}" srcId="{C069B781-594D-499A-B2F2-E6A1146B88BE}" destId="{322A0819-246B-4B48-9EEB-67EFC9F54F55}" srcOrd="1" destOrd="0" parTransId="{F51AD871-FF5A-4959-88E3-EF7D3BDE26B8}" sibTransId="{CBAD8F41-15EB-4EAA-8591-B9BF806E9309}"/>
    <dgm:cxn modelId="{F01EB949-127B-4CCA-A421-65DB05244C1B}" srcId="{C376B2BC-6933-4F8C-A82D-2673FD6B0AB7}" destId="{7DC98EC4-0853-4AF6-8E0D-3AA87E3BA443}" srcOrd="0" destOrd="0" parTransId="{B4233E51-BF68-4CCA-AA27-28ABE84A744B}" sibTransId="{79B4BA8A-5721-478E-96DD-8EBDBBBE5551}"/>
    <dgm:cxn modelId="{9AC13B4F-2392-4444-87B3-E056DEFBC07E}" type="presOf" srcId="{7DC98EC4-0853-4AF6-8E0D-3AA87E3BA443}" destId="{B2F42A76-55DD-46C7-A67C-04E5C0EE5A46}" srcOrd="0" destOrd="0" presId="urn:microsoft.com/office/officeart/2008/layout/LinedList"/>
    <dgm:cxn modelId="{A166E871-D7AB-44FB-8BBF-58687738F3BB}" srcId="{C069B781-594D-499A-B2F2-E6A1146B88BE}" destId="{6320FC18-EE78-4A4C-9130-3FEBC5310372}" srcOrd="0" destOrd="0" parTransId="{8425D1E3-DBD1-404E-8F44-4FC42F4500A8}" sibTransId="{E3AD2EAD-1956-45B9-A7D1-E6A67B51BBEB}"/>
    <dgm:cxn modelId="{C4EAB458-17BF-4D06-B364-20AB6C6DB261}" srcId="{C376B2BC-6933-4F8C-A82D-2673FD6B0AB7}" destId="{60D9253A-770F-4645-A64A-0D3455D7156A}" srcOrd="2" destOrd="0" parTransId="{7C92A71D-D6E2-47B3-B09E-3EEDA648215F}" sibTransId="{38746E35-8019-4735-A882-C0AA25C22DBB}"/>
    <dgm:cxn modelId="{E97E7BAA-5E25-4050-BD24-797326E342E0}" type="presOf" srcId="{60D9253A-770F-4645-A64A-0D3455D7156A}" destId="{732F737A-C41D-4207-9F9E-BA29D28CA832}" srcOrd="0" destOrd="0" presId="urn:microsoft.com/office/officeart/2008/layout/LinedList"/>
    <dgm:cxn modelId="{6D5600DE-5A24-4F69-A6CC-EEDCAEE041EB}" type="presOf" srcId="{6320FC18-EE78-4A4C-9130-3FEBC5310372}" destId="{EE17D041-34F4-441B-B88C-BB09210877D5}" srcOrd="0" destOrd="0" presId="urn:microsoft.com/office/officeart/2008/layout/LinedList"/>
    <dgm:cxn modelId="{FF7F63E3-BFF5-4E1E-83C9-E0639A5CA0D9}" srcId="{C9162FF4-540F-4030-B685-00160660D34A}" destId="{C069B781-594D-499A-B2F2-E6A1146B88BE}" srcOrd="1" destOrd="0" parTransId="{B1C0BC69-060C-48AF-AFAD-601DF7784DBD}" sibTransId="{708FEE49-F343-468A-929A-B3AA8748F4F5}"/>
    <dgm:cxn modelId="{2DD4FEE4-CC90-40A3-A6DC-E51DC57D40E6}" type="presOf" srcId="{322A0819-246B-4B48-9EEB-67EFC9F54F55}" destId="{429DEDF5-D59A-4873-99DC-7F83A932EB8D}" srcOrd="0" destOrd="0" presId="urn:microsoft.com/office/officeart/2008/layout/LinedList"/>
    <dgm:cxn modelId="{DE5CE2E7-46AE-4F6F-8ACA-A997D867E9DD}" srcId="{C9162FF4-540F-4030-B685-00160660D34A}" destId="{C376B2BC-6933-4F8C-A82D-2673FD6B0AB7}" srcOrd="0" destOrd="0" parTransId="{D4C8B29D-9C73-4F59-A21B-0D11177C4978}" sibTransId="{EB70D0BB-35C1-4AC1-8837-0E69759DE6C4}"/>
    <dgm:cxn modelId="{9BCDB0EF-4DFB-4461-A2B2-9AA699F0AB0D}" type="presOf" srcId="{C9162FF4-540F-4030-B685-00160660D34A}" destId="{7EC0AE00-BDA2-4499-953E-56F5899B64D1}" srcOrd="0" destOrd="0" presId="urn:microsoft.com/office/officeart/2008/layout/LinedList"/>
    <dgm:cxn modelId="{0D83B7F0-D3FF-4021-A7DD-D58942F8F23C}" srcId="{C376B2BC-6933-4F8C-A82D-2673FD6B0AB7}" destId="{B9086EF2-63A6-43E2-8AAE-463160B14F5D}" srcOrd="3" destOrd="0" parTransId="{CFD1E45E-9895-4C53-8055-87A7D457AF8C}" sibTransId="{84915F77-5B86-4A0F-AC69-6D93979C3424}"/>
    <dgm:cxn modelId="{8D45ECF1-FD94-4AEA-A42D-B95C8799B6E6}" srcId="{C376B2BC-6933-4F8C-A82D-2673FD6B0AB7}" destId="{FAD5FA20-D32A-4DCB-8FA3-149CF673B8A5}" srcOrd="1" destOrd="0" parTransId="{9B36B3E2-62BB-459A-B59B-7322EF623B2E}" sibTransId="{94EAA6DB-BFEA-4AFE-B45B-0A8A007B1AC1}"/>
    <dgm:cxn modelId="{E88ACCFA-B0D6-4A93-BA0F-E71B465C1D2C}" type="presOf" srcId="{FAD5FA20-D32A-4DCB-8FA3-149CF673B8A5}" destId="{C0122EC6-3B36-485A-A4E0-D8E86AA8784D}" srcOrd="0" destOrd="0" presId="urn:microsoft.com/office/officeart/2008/layout/LinedList"/>
    <dgm:cxn modelId="{2ACB38FF-6B78-4C86-AF85-07CF404FEADF}" type="presOf" srcId="{C069B781-594D-499A-B2F2-E6A1146B88BE}" destId="{729C1F24-F54D-4123-8E85-A99CF75CD6C1}" srcOrd="0" destOrd="0" presId="urn:microsoft.com/office/officeart/2008/layout/LinedList"/>
    <dgm:cxn modelId="{5D0FF7F0-90C7-4355-A8AD-69A5673953D9}" type="presParOf" srcId="{7EC0AE00-BDA2-4499-953E-56F5899B64D1}" destId="{323120A8-22F4-4E30-A813-1EFAD9D9555D}" srcOrd="0" destOrd="0" presId="urn:microsoft.com/office/officeart/2008/layout/LinedList"/>
    <dgm:cxn modelId="{676A3A49-03CE-416C-9654-EB36ED2F89CA}" type="presParOf" srcId="{7EC0AE00-BDA2-4499-953E-56F5899B64D1}" destId="{78B2C059-6618-4DFD-BAD0-A1BA5E4CE770}" srcOrd="1" destOrd="0" presId="urn:microsoft.com/office/officeart/2008/layout/LinedList"/>
    <dgm:cxn modelId="{6F276433-40FC-473E-B9C0-BF6D29D892C9}" type="presParOf" srcId="{78B2C059-6618-4DFD-BAD0-A1BA5E4CE770}" destId="{384E72F1-2496-4B93-814C-B2FB6076A40C}" srcOrd="0" destOrd="0" presId="urn:microsoft.com/office/officeart/2008/layout/LinedList"/>
    <dgm:cxn modelId="{8A7AE232-CB31-4755-8E54-366F9373AA43}" type="presParOf" srcId="{78B2C059-6618-4DFD-BAD0-A1BA5E4CE770}" destId="{8DD8E095-FE4E-42B5-AA81-52DA99990191}" srcOrd="1" destOrd="0" presId="urn:microsoft.com/office/officeart/2008/layout/LinedList"/>
    <dgm:cxn modelId="{F0C673C3-258E-4B32-9852-21B38D92F452}" type="presParOf" srcId="{8DD8E095-FE4E-42B5-AA81-52DA99990191}" destId="{788443F8-B586-4A5D-A484-B4128A4C82D8}" srcOrd="0" destOrd="0" presId="urn:microsoft.com/office/officeart/2008/layout/LinedList"/>
    <dgm:cxn modelId="{02A1FEB2-EE1B-4637-AC37-25B6B557B0EA}" type="presParOf" srcId="{8DD8E095-FE4E-42B5-AA81-52DA99990191}" destId="{A5CAFF84-039D-4688-87C3-CEF6D7063879}" srcOrd="1" destOrd="0" presId="urn:microsoft.com/office/officeart/2008/layout/LinedList"/>
    <dgm:cxn modelId="{EFBF89AD-74CC-4646-B824-E15F4AFF8A07}" type="presParOf" srcId="{A5CAFF84-039D-4688-87C3-CEF6D7063879}" destId="{323CFDEF-7EBE-4335-8555-DAB31A9E13F3}" srcOrd="0" destOrd="0" presId="urn:microsoft.com/office/officeart/2008/layout/LinedList"/>
    <dgm:cxn modelId="{C8A752FD-BA3E-412C-8F9C-8B88A3C420D9}" type="presParOf" srcId="{A5CAFF84-039D-4688-87C3-CEF6D7063879}" destId="{B2F42A76-55DD-46C7-A67C-04E5C0EE5A46}" srcOrd="1" destOrd="0" presId="urn:microsoft.com/office/officeart/2008/layout/LinedList"/>
    <dgm:cxn modelId="{E4AE37E5-F691-4115-A9FD-761CCDC1CB22}" type="presParOf" srcId="{A5CAFF84-039D-4688-87C3-CEF6D7063879}" destId="{F703362A-ED9C-44FF-8834-1E8A01AFB76B}" srcOrd="2" destOrd="0" presId="urn:microsoft.com/office/officeart/2008/layout/LinedList"/>
    <dgm:cxn modelId="{41BB59F7-A881-4AB3-AB62-42F55A1F4557}" type="presParOf" srcId="{8DD8E095-FE4E-42B5-AA81-52DA99990191}" destId="{E11A9DA4-D84E-4625-BF8C-D3E6AA1BD390}" srcOrd="2" destOrd="0" presId="urn:microsoft.com/office/officeart/2008/layout/LinedList"/>
    <dgm:cxn modelId="{242D5937-6D08-43B9-B55C-850145C73526}" type="presParOf" srcId="{8DD8E095-FE4E-42B5-AA81-52DA99990191}" destId="{6981205E-250C-4CFB-BB46-4D1750AB5ECB}" srcOrd="3" destOrd="0" presId="urn:microsoft.com/office/officeart/2008/layout/LinedList"/>
    <dgm:cxn modelId="{475BB18C-955A-4636-9C9F-4851B4078F7D}" type="presParOf" srcId="{8DD8E095-FE4E-42B5-AA81-52DA99990191}" destId="{D631682F-7BD2-4AA1-BD99-1E76D569416D}" srcOrd="4" destOrd="0" presId="urn:microsoft.com/office/officeart/2008/layout/LinedList"/>
    <dgm:cxn modelId="{374800F9-F76F-4E20-B57D-5F670ACC58EE}" type="presParOf" srcId="{D631682F-7BD2-4AA1-BD99-1E76D569416D}" destId="{1614450E-6FFB-4DC4-B044-AFE2BFDC56BB}" srcOrd="0" destOrd="0" presId="urn:microsoft.com/office/officeart/2008/layout/LinedList"/>
    <dgm:cxn modelId="{40B1AC2A-CD0F-453C-B8E8-74B629831741}" type="presParOf" srcId="{D631682F-7BD2-4AA1-BD99-1E76D569416D}" destId="{C0122EC6-3B36-485A-A4E0-D8E86AA8784D}" srcOrd="1" destOrd="0" presId="urn:microsoft.com/office/officeart/2008/layout/LinedList"/>
    <dgm:cxn modelId="{CB1216FE-C8C9-4814-9168-A279A2D451BE}" type="presParOf" srcId="{D631682F-7BD2-4AA1-BD99-1E76D569416D}" destId="{04B86E90-B41B-4D4C-8E66-4FB2ED70BDF0}" srcOrd="2" destOrd="0" presId="urn:microsoft.com/office/officeart/2008/layout/LinedList"/>
    <dgm:cxn modelId="{512B15CC-66E3-42AA-A32F-4B376E904017}" type="presParOf" srcId="{8DD8E095-FE4E-42B5-AA81-52DA99990191}" destId="{93ECAFA1-E06E-4ECB-8774-99226ADE13B9}" srcOrd="5" destOrd="0" presId="urn:microsoft.com/office/officeart/2008/layout/LinedList"/>
    <dgm:cxn modelId="{E460E250-991B-4396-AAAF-E9CEDC7FF293}" type="presParOf" srcId="{8DD8E095-FE4E-42B5-AA81-52DA99990191}" destId="{CB809EFE-A6CC-4AC7-83F3-83413C440493}" srcOrd="6" destOrd="0" presId="urn:microsoft.com/office/officeart/2008/layout/LinedList"/>
    <dgm:cxn modelId="{3B9F7891-8C38-454D-BF0D-04F2142BCE9D}" type="presParOf" srcId="{8DD8E095-FE4E-42B5-AA81-52DA99990191}" destId="{A12E2274-2F7E-4939-BED1-7862852B8CB6}" srcOrd="7" destOrd="0" presId="urn:microsoft.com/office/officeart/2008/layout/LinedList"/>
    <dgm:cxn modelId="{BDDF1E2B-8612-45EF-91FF-D235AE142EF8}" type="presParOf" srcId="{A12E2274-2F7E-4939-BED1-7862852B8CB6}" destId="{A8C63939-4C89-49BC-A3F7-94A45D40E417}" srcOrd="0" destOrd="0" presId="urn:microsoft.com/office/officeart/2008/layout/LinedList"/>
    <dgm:cxn modelId="{79763B7B-7687-4069-A8C7-DF39B260C4A1}" type="presParOf" srcId="{A12E2274-2F7E-4939-BED1-7862852B8CB6}" destId="{732F737A-C41D-4207-9F9E-BA29D28CA832}" srcOrd="1" destOrd="0" presId="urn:microsoft.com/office/officeart/2008/layout/LinedList"/>
    <dgm:cxn modelId="{174EE494-0570-45D4-A631-E575D4760F66}" type="presParOf" srcId="{A12E2274-2F7E-4939-BED1-7862852B8CB6}" destId="{4CC35FFE-9EC1-433A-837E-F30FD4417F7C}" srcOrd="2" destOrd="0" presId="urn:microsoft.com/office/officeart/2008/layout/LinedList"/>
    <dgm:cxn modelId="{27BB4E8B-A648-43D1-9947-EA3EFA056CDF}" type="presParOf" srcId="{8DD8E095-FE4E-42B5-AA81-52DA99990191}" destId="{A24BF453-1DB5-4BF6-B0B1-4704B7F70B41}" srcOrd="8" destOrd="0" presId="urn:microsoft.com/office/officeart/2008/layout/LinedList"/>
    <dgm:cxn modelId="{F5B6AA0A-5A9F-4A0B-9B9D-969336AFE718}" type="presParOf" srcId="{8DD8E095-FE4E-42B5-AA81-52DA99990191}" destId="{4AC975B9-BFB6-4EFB-9390-171565E10662}" srcOrd="9" destOrd="0" presId="urn:microsoft.com/office/officeart/2008/layout/LinedList"/>
    <dgm:cxn modelId="{49903D84-4DE2-4CD8-BB72-7554BA02B903}" type="presParOf" srcId="{8DD8E095-FE4E-42B5-AA81-52DA99990191}" destId="{2704A91B-7A52-450C-A112-9CD679B95B59}" srcOrd="10" destOrd="0" presId="urn:microsoft.com/office/officeart/2008/layout/LinedList"/>
    <dgm:cxn modelId="{41B8EEA7-04A9-473F-A74E-3C4AF33411D2}" type="presParOf" srcId="{2704A91B-7A52-450C-A112-9CD679B95B59}" destId="{BE49734A-71E0-424C-855A-90A53DC81461}" srcOrd="0" destOrd="0" presId="urn:microsoft.com/office/officeart/2008/layout/LinedList"/>
    <dgm:cxn modelId="{D896346D-A713-441A-9D03-C7A2D363916A}" type="presParOf" srcId="{2704A91B-7A52-450C-A112-9CD679B95B59}" destId="{A42156A2-1CE6-406C-9A9D-AE0728EEB2F5}" srcOrd="1" destOrd="0" presId="urn:microsoft.com/office/officeart/2008/layout/LinedList"/>
    <dgm:cxn modelId="{14A49C8F-D4B7-48BC-8944-0D316A2F8FA4}" type="presParOf" srcId="{2704A91B-7A52-450C-A112-9CD679B95B59}" destId="{F27756AC-6303-42EE-89A0-D348932B189B}" srcOrd="2" destOrd="0" presId="urn:microsoft.com/office/officeart/2008/layout/LinedList"/>
    <dgm:cxn modelId="{0B4AEE87-CAC5-4267-AEFA-1A3EFBEBA61C}" type="presParOf" srcId="{8DD8E095-FE4E-42B5-AA81-52DA99990191}" destId="{7C6ACEAF-1362-4298-9206-5DBAAE08D8C4}" srcOrd="11" destOrd="0" presId="urn:microsoft.com/office/officeart/2008/layout/LinedList"/>
    <dgm:cxn modelId="{1D7E6280-2FB9-4AD9-9274-099443EB1205}" type="presParOf" srcId="{8DD8E095-FE4E-42B5-AA81-52DA99990191}" destId="{B2D36FE7-9658-40DB-A557-FC1FFCEA1701}" srcOrd="12" destOrd="0" presId="urn:microsoft.com/office/officeart/2008/layout/LinedList"/>
    <dgm:cxn modelId="{26772793-4B62-4CDB-B7FD-3CCE477CD9F6}" type="presParOf" srcId="{7EC0AE00-BDA2-4499-953E-56F5899B64D1}" destId="{D44B0E69-1056-40DB-ABCB-3F0AA246B1D1}" srcOrd="2" destOrd="0" presId="urn:microsoft.com/office/officeart/2008/layout/LinedList"/>
    <dgm:cxn modelId="{6C002722-270F-4283-9195-4146BBCACB8B}" type="presParOf" srcId="{7EC0AE00-BDA2-4499-953E-56F5899B64D1}" destId="{3EB7F9C5-43A1-46E4-86E0-34ACA679D37B}" srcOrd="3" destOrd="0" presId="urn:microsoft.com/office/officeart/2008/layout/LinedList"/>
    <dgm:cxn modelId="{FF4741B3-C0D2-435F-8171-237F31E82809}" type="presParOf" srcId="{3EB7F9C5-43A1-46E4-86E0-34ACA679D37B}" destId="{729C1F24-F54D-4123-8E85-A99CF75CD6C1}" srcOrd="0" destOrd="0" presId="urn:microsoft.com/office/officeart/2008/layout/LinedList"/>
    <dgm:cxn modelId="{7603F966-1B2A-45C7-97F6-8D1D00CD00A4}" type="presParOf" srcId="{3EB7F9C5-43A1-46E4-86E0-34ACA679D37B}" destId="{DB379127-E20E-411C-B52B-75D9ECFD8B1C}" srcOrd="1" destOrd="0" presId="urn:microsoft.com/office/officeart/2008/layout/LinedList"/>
    <dgm:cxn modelId="{E49EE586-157A-4AE2-B547-A51CBDD02881}" type="presParOf" srcId="{DB379127-E20E-411C-B52B-75D9ECFD8B1C}" destId="{74BE9DB6-A39C-43CA-B0C5-7C8F8C9B391F}" srcOrd="0" destOrd="0" presId="urn:microsoft.com/office/officeart/2008/layout/LinedList"/>
    <dgm:cxn modelId="{F0DD9ECE-1B92-4C09-BDFB-5973C43B353D}" type="presParOf" srcId="{DB379127-E20E-411C-B52B-75D9ECFD8B1C}" destId="{3E9C755A-EBDA-45C7-BD7F-6AE1301D43C5}" srcOrd="1" destOrd="0" presId="urn:microsoft.com/office/officeart/2008/layout/LinedList"/>
    <dgm:cxn modelId="{756925ED-FA4D-4D33-BC8E-034235305DA2}" type="presParOf" srcId="{3E9C755A-EBDA-45C7-BD7F-6AE1301D43C5}" destId="{0D9DA0AB-269A-4B03-8F15-E1CFE22DA891}" srcOrd="0" destOrd="0" presId="urn:microsoft.com/office/officeart/2008/layout/LinedList"/>
    <dgm:cxn modelId="{898E77E5-1BD3-485A-8928-5EEA2D3609B7}" type="presParOf" srcId="{3E9C755A-EBDA-45C7-BD7F-6AE1301D43C5}" destId="{EE17D041-34F4-441B-B88C-BB09210877D5}" srcOrd="1" destOrd="0" presId="urn:microsoft.com/office/officeart/2008/layout/LinedList"/>
    <dgm:cxn modelId="{CE1AD4FB-7262-4337-860C-66B935B11E55}" type="presParOf" srcId="{3E9C755A-EBDA-45C7-BD7F-6AE1301D43C5}" destId="{DFE78C9C-38F1-40AF-B9D0-58E68A9C453E}" srcOrd="2" destOrd="0" presId="urn:microsoft.com/office/officeart/2008/layout/LinedList"/>
    <dgm:cxn modelId="{808E2661-BA8B-4E84-8BA4-09E04CA72A29}" type="presParOf" srcId="{DB379127-E20E-411C-B52B-75D9ECFD8B1C}" destId="{F3B539CA-7B86-4CA4-86FC-D68260C34D18}" srcOrd="2" destOrd="0" presId="urn:microsoft.com/office/officeart/2008/layout/LinedList"/>
    <dgm:cxn modelId="{9F219B29-098D-4A8D-93FF-3FA1C3DFE528}" type="presParOf" srcId="{DB379127-E20E-411C-B52B-75D9ECFD8B1C}" destId="{EA0A202B-04C1-4557-83C2-DD6A2E6935E5}" srcOrd="3" destOrd="0" presId="urn:microsoft.com/office/officeart/2008/layout/LinedList"/>
    <dgm:cxn modelId="{E84A8267-314D-40F8-8B0F-AF51FFF37626}" type="presParOf" srcId="{DB379127-E20E-411C-B52B-75D9ECFD8B1C}" destId="{473544F5-72FA-4ACD-9F68-5348FF5E370F}" srcOrd="4" destOrd="0" presId="urn:microsoft.com/office/officeart/2008/layout/LinedList"/>
    <dgm:cxn modelId="{305B9727-045A-44A9-B72E-FA52D9B44030}" type="presParOf" srcId="{473544F5-72FA-4ACD-9F68-5348FF5E370F}" destId="{7B4A096F-727A-42B5-AA92-C7A312620B1C}" srcOrd="0" destOrd="0" presId="urn:microsoft.com/office/officeart/2008/layout/LinedList"/>
    <dgm:cxn modelId="{9DD79CFA-9AC1-4F3C-95E4-88558611ACD6}" type="presParOf" srcId="{473544F5-72FA-4ACD-9F68-5348FF5E370F}" destId="{429DEDF5-D59A-4873-99DC-7F83A932EB8D}" srcOrd="1" destOrd="0" presId="urn:microsoft.com/office/officeart/2008/layout/LinedList"/>
    <dgm:cxn modelId="{8BDF1650-77FD-4638-BECD-85B85F688DAF}" type="presParOf" srcId="{473544F5-72FA-4ACD-9F68-5348FF5E370F}" destId="{8F6EDA50-E35F-45DF-8877-79C650CDEFEB}" srcOrd="2" destOrd="0" presId="urn:microsoft.com/office/officeart/2008/layout/LinedList"/>
    <dgm:cxn modelId="{7955C62C-DE34-489A-AE7B-E856B12E22A4}" type="presParOf" srcId="{DB379127-E20E-411C-B52B-75D9ECFD8B1C}" destId="{67ACBC6F-7E79-4C3C-9DAD-19B68BCA49F0}" srcOrd="5" destOrd="0" presId="urn:microsoft.com/office/officeart/2008/layout/LinedList"/>
    <dgm:cxn modelId="{A1951429-E9CC-4569-A5ED-0D6D54DCD1EE}" type="presParOf" srcId="{DB379127-E20E-411C-B52B-75D9ECFD8B1C}" destId="{3F9BFEF0-0F74-46B5-9C72-3187F970E5A0}" srcOrd="6" destOrd="0" presId="urn:microsoft.com/office/officeart/2008/layout/LinedList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9162FF4-540F-4030-B685-00160660D34A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C376B2BC-6933-4F8C-A82D-2673FD6B0AB7}">
      <dgm:prSet phldrT="[文字]"/>
      <dgm:spPr/>
      <dgm:t>
        <a:bodyPr/>
        <a:lstStyle/>
        <a:p>
          <a:r>
            <a:rPr lang="en-US" altLang="zh-TW" dirty="0"/>
            <a:t>cv2.resize(</a:t>
          </a:r>
          <a:r>
            <a:rPr lang="en-US" altLang="zh-TW" dirty="0" err="1"/>
            <a:t>src</a:t>
          </a:r>
          <a:r>
            <a:rPr lang="en-US" altLang="zh-TW" dirty="0"/>
            <a:t> , (width , height))</a:t>
          </a:r>
          <a:endParaRPr lang="zh-TW" altLang="en-US" dirty="0"/>
        </a:p>
      </dgm:t>
    </dgm:pt>
    <dgm:pt modelId="{D4C8B29D-9C73-4F59-A21B-0D11177C4978}" type="parTrans" cxnId="{DE5CE2E7-46AE-4F6F-8ACA-A997D867E9DD}">
      <dgm:prSet/>
      <dgm:spPr/>
      <dgm:t>
        <a:bodyPr/>
        <a:lstStyle/>
        <a:p>
          <a:endParaRPr lang="zh-TW" altLang="en-US"/>
        </a:p>
      </dgm:t>
    </dgm:pt>
    <dgm:pt modelId="{EB70D0BB-35C1-4AC1-8837-0E69759DE6C4}" type="sibTrans" cxnId="{DE5CE2E7-46AE-4F6F-8ACA-A997D867E9DD}">
      <dgm:prSet/>
      <dgm:spPr/>
      <dgm:t>
        <a:bodyPr/>
        <a:lstStyle/>
        <a:p>
          <a:endParaRPr lang="zh-TW" altLang="en-US"/>
        </a:p>
      </dgm:t>
    </dgm:pt>
    <dgm:pt modelId="{FAD5FA20-D32A-4DCB-8FA3-149CF673B8A5}">
      <dgm:prSet phldrT="[文字]"/>
      <dgm:spPr/>
      <dgm:t>
        <a:bodyPr/>
        <a:lstStyle/>
        <a:p>
          <a:r>
            <a:rPr lang="en-US" altLang="zh-TW" dirty="0" err="1"/>
            <a:t>src</a:t>
          </a:r>
          <a:r>
            <a:rPr lang="en-US" altLang="zh-TW" dirty="0"/>
            <a:t>: input image</a:t>
          </a:r>
          <a:endParaRPr lang="zh-TW" altLang="en-US" dirty="0"/>
        </a:p>
      </dgm:t>
    </dgm:pt>
    <dgm:pt modelId="{9B36B3E2-62BB-459A-B59B-7322EF623B2E}" type="parTrans" cxnId="{8D45ECF1-FD94-4AEA-A42D-B95C8799B6E6}">
      <dgm:prSet/>
      <dgm:spPr/>
      <dgm:t>
        <a:bodyPr/>
        <a:lstStyle/>
        <a:p>
          <a:endParaRPr lang="zh-TW" altLang="en-US"/>
        </a:p>
      </dgm:t>
    </dgm:pt>
    <dgm:pt modelId="{94EAA6DB-BFEA-4AFE-B45B-0A8A007B1AC1}" type="sibTrans" cxnId="{8D45ECF1-FD94-4AEA-A42D-B95C8799B6E6}">
      <dgm:prSet/>
      <dgm:spPr/>
      <dgm:t>
        <a:bodyPr/>
        <a:lstStyle/>
        <a:p>
          <a:endParaRPr lang="zh-TW" altLang="en-US"/>
        </a:p>
      </dgm:t>
    </dgm:pt>
    <dgm:pt modelId="{5EF67A6E-1381-45C8-A1CE-29C8D56B768B}">
      <dgm:prSet phldrT="[文字]"/>
      <dgm:spPr/>
      <dgm:t>
        <a:bodyPr/>
        <a:lstStyle/>
        <a:p>
          <a:r>
            <a:rPr lang="en-US" altLang="zh-TW" dirty="0"/>
            <a:t>height: image height</a:t>
          </a:r>
          <a:endParaRPr lang="zh-TW" altLang="en-US" dirty="0"/>
        </a:p>
      </dgm:t>
    </dgm:pt>
    <dgm:pt modelId="{41F2AA65-50DA-44A8-B198-41460BBAAE60}" type="parTrans" cxnId="{603842EC-BF4A-4EBD-A152-96645E2C9F06}">
      <dgm:prSet/>
      <dgm:spPr/>
      <dgm:t>
        <a:bodyPr/>
        <a:lstStyle/>
        <a:p>
          <a:endParaRPr lang="zh-TW" altLang="en-US"/>
        </a:p>
      </dgm:t>
    </dgm:pt>
    <dgm:pt modelId="{9EC6B2C2-E2D8-44AA-A9E6-8ECF59A32459}" type="sibTrans" cxnId="{603842EC-BF4A-4EBD-A152-96645E2C9F06}">
      <dgm:prSet/>
      <dgm:spPr/>
      <dgm:t>
        <a:bodyPr/>
        <a:lstStyle/>
        <a:p>
          <a:endParaRPr lang="zh-TW" altLang="en-US"/>
        </a:p>
      </dgm:t>
    </dgm:pt>
    <dgm:pt modelId="{AA8FF757-1E14-4FE4-96D4-A2B254DBF32E}">
      <dgm:prSet phldrT="[文字]"/>
      <dgm:spPr/>
      <dgm:t>
        <a:bodyPr/>
        <a:lstStyle/>
        <a:p>
          <a:r>
            <a:rPr lang="en-US" altLang="zh-TW" dirty="0"/>
            <a:t>width: image width</a:t>
          </a:r>
          <a:endParaRPr lang="zh-TW" altLang="en-US" dirty="0"/>
        </a:p>
      </dgm:t>
    </dgm:pt>
    <dgm:pt modelId="{FF84F7F1-A87D-4356-BAF3-9EC19297CDA6}" type="parTrans" cxnId="{EC2C07FD-96A9-4B5D-84BF-520B1E78941F}">
      <dgm:prSet/>
      <dgm:spPr/>
      <dgm:t>
        <a:bodyPr/>
        <a:lstStyle/>
        <a:p>
          <a:endParaRPr lang="zh-TW" altLang="en-US"/>
        </a:p>
      </dgm:t>
    </dgm:pt>
    <dgm:pt modelId="{D8BABD7B-0490-4559-A301-76CBCA1564E4}" type="sibTrans" cxnId="{EC2C07FD-96A9-4B5D-84BF-520B1E78941F}">
      <dgm:prSet/>
      <dgm:spPr/>
      <dgm:t>
        <a:bodyPr/>
        <a:lstStyle/>
        <a:p>
          <a:endParaRPr lang="zh-TW" altLang="en-US"/>
        </a:p>
      </dgm:t>
    </dgm:pt>
    <dgm:pt modelId="{7DC98EC4-0853-4AF6-8E0D-3AA87E3BA443}">
      <dgm:prSet phldrT="[文字]"/>
      <dgm:spPr/>
      <dgm:t>
        <a:bodyPr/>
        <a:lstStyle/>
        <a:p>
          <a:r>
            <a:rPr lang="en-US" altLang="zh-TW" dirty="0"/>
            <a:t>Change an image size</a:t>
          </a:r>
          <a:endParaRPr lang="zh-TW" altLang="en-US" dirty="0"/>
        </a:p>
      </dgm:t>
    </dgm:pt>
    <dgm:pt modelId="{B4233E51-BF68-4CCA-AA27-28ABE84A744B}" type="parTrans" cxnId="{F01EB949-127B-4CCA-A421-65DB05244C1B}">
      <dgm:prSet/>
      <dgm:spPr/>
      <dgm:t>
        <a:bodyPr/>
        <a:lstStyle/>
        <a:p>
          <a:endParaRPr lang="zh-TW" altLang="en-US"/>
        </a:p>
      </dgm:t>
    </dgm:pt>
    <dgm:pt modelId="{79B4BA8A-5721-478E-96DD-8EBDBBBE5551}" type="sibTrans" cxnId="{F01EB949-127B-4CCA-A421-65DB05244C1B}">
      <dgm:prSet/>
      <dgm:spPr/>
      <dgm:t>
        <a:bodyPr/>
        <a:lstStyle/>
        <a:p>
          <a:endParaRPr lang="zh-TW" altLang="en-US"/>
        </a:p>
      </dgm:t>
    </dgm:pt>
    <dgm:pt modelId="{60D9253A-770F-4645-A64A-0D3455D7156A}">
      <dgm:prSet phldrT="[文字]"/>
      <dgm:spPr/>
      <dgm:t>
        <a:bodyPr/>
        <a:lstStyle/>
        <a:p>
          <a:r>
            <a:rPr lang="en-US" altLang="zh-TW" dirty="0"/>
            <a:t>Input: image </a:t>
          </a:r>
          <a:endParaRPr lang="zh-TW" altLang="en-US" dirty="0"/>
        </a:p>
      </dgm:t>
    </dgm:pt>
    <dgm:pt modelId="{7C92A71D-D6E2-47B3-B09E-3EEDA648215F}" type="parTrans" cxnId="{C4EAB458-17BF-4D06-B364-20AB6C6DB261}">
      <dgm:prSet/>
      <dgm:spPr/>
      <dgm:t>
        <a:bodyPr/>
        <a:lstStyle/>
        <a:p>
          <a:endParaRPr lang="zh-TW" altLang="en-US"/>
        </a:p>
      </dgm:t>
    </dgm:pt>
    <dgm:pt modelId="{38746E35-8019-4735-A882-C0AA25C22DBB}" type="sibTrans" cxnId="{C4EAB458-17BF-4D06-B364-20AB6C6DB261}">
      <dgm:prSet/>
      <dgm:spPr/>
      <dgm:t>
        <a:bodyPr/>
        <a:lstStyle/>
        <a:p>
          <a:endParaRPr lang="zh-TW" altLang="en-US"/>
        </a:p>
      </dgm:t>
    </dgm:pt>
    <dgm:pt modelId="{B9086EF2-63A6-43E2-8AAE-463160B14F5D}">
      <dgm:prSet phldrT="[文字]"/>
      <dgm:spPr/>
      <dgm:t>
        <a:bodyPr/>
        <a:lstStyle/>
        <a:p>
          <a:r>
            <a:rPr lang="en-US" altLang="zh-TW" dirty="0"/>
            <a:t>output image</a:t>
          </a:r>
          <a:endParaRPr lang="zh-TW" altLang="en-US" dirty="0"/>
        </a:p>
      </dgm:t>
    </dgm:pt>
    <dgm:pt modelId="{CFD1E45E-9895-4C53-8055-87A7D457AF8C}" type="parTrans" cxnId="{0D83B7F0-D3FF-4021-A7DD-D58942F8F23C}">
      <dgm:prSet/>
      <dgm:spPr/>
      <dgm:t>
        <a:bodyPr/>
        <a:lstStyle/>
        <a:p>
          <a:endParaRPr lang="zh-TW" altLang="en-US"/>
        </a:p>
      </dgm:t>
    </dgm:pt>
    <dgm:pt modelId="{84915F77-5B86-4A0F-AC69-6D93979C3424}" type="sibTrans" cxnId="{0D83B7F0-D3FF-4021-A7DD-D58942F8F23C}">
      <dgm:prSet/>
      <dgm:spPr/>
      <dgm:t>
        <a:bodyPr/>
        <a:lstStyle/>
        <a:p>
          <a:endParaRPr lang="zh-TW" altLang="en-US"/>
        </a:p>
      </dgm:t>
    </dgm:pt>
    <dgm:pt modelId="{7EC0AE00-BDA2-4499-953E-56F5899B64D1}" type="pres">
      <dgm:prSet presAssocID="{C9162FF4-540F-4030-B685-00160660D34A}" presName="vert0" presStyleCnt="0">
        <dgm:presLayoutVars>
          <dgm:dir/>
          <dgm:animOne val="branch"/>
          <dgm:animLvl val="lvl"/>
        </dgm:presLayoutVars>
      </dgm:prSet>
      <dgm:spPr/>
    </dgm:pt>
    <dgm:pt modelId="{323120A8-22F4-4E30-A813-1EFAD9D9555D}" type="pres">
      <dgm:prSet presAssocID="{C376B2BC-6933-4F8C-A82D-2673FD6B0AB7}" presName="thickLine" presStyleLbl="alignNode1" presStyleIdx="0" presStyleCnt="1"/>
      <dgm:spPr/>
    </dgm:pt>
    <dgm:pt modelId="{78B2C059-6618-4DFD-BAD0-A1BA5E4CE770}" type="pres">
      <dgm:prSet presAssocID="{C376B2BC-6933-4F8C-A82D-2673FD6B0AB7}" presName="horz1" presStyleCnt="0"/>
      <dgm:spPr/>
    </dgm:pt>
    <dgm:pt modelId="{384E72F1-2496-4B93-814C-B2FB6076A40C}" type="pres">
      <dgm:prSet presAssocID="{C376B2BC-6933-4F8C-A82D-2673FD6B0AB7}" presName="tx1" presStyleLbl="revTx" presStyleIdx="0" presStyleCnt="7"/>
      <dgm:spPr/>
    </dgm:pt>
    <dgm:pt modelId="{8DD8E095-FE4E-42B5-AA81-52DA99990191}" type="pres">
      <dgm:prSet presAssocID="{C376B2BC-6933-4F8C-A82D-2673FD6B0AB7}" presName="vert1" presStyleCnt="0"/>
      <dgm:spPr/>
    </dgm:pt>
    <dgm:pt modelId="{788443F8-B586-4A5D-A484-B4128A4C82D8}" type="pres">
      <dgm:prSet presAssocID="{7DC98EC4-0853-4AF6-8E0D-3AA87E3BA443}" presName="vertSpace2a" presStyleCnt="0"/>
      <dgm:spPr/>
    </dgm:pt>
    <dgm:pt modelId="{A5CAFF84-039D-4688-87C3-CEF6D7063879}" type="pres">
      <dgm:prSet presAssocID="{7DC98EC4-0853-4AF6-8E0D-3AA87E3BA443}" presName="horz2" presStyleCnt="0"/>
      <dgm:spPr/>
    </dgm:pt>
    <dgm:pt modelId="{323CFDEF-7EBE-4335-8555-DAB31A9E13F3}" type="pres">
      <dgm:prSet presAssocID="{7DC98EC4-0853-4AF6-8E0D-3AA87E3BA443}" presName="horzSpace2" presStyleCnt="0"/>
      <dgm:spPr/>
    </dgm:pt>
    <dgm:pt modelId="{B2F42A76-55DD-46C7-A67C-04E5C0EE5A46}" type="pres">
      <dgm:prSet presAssocID="{7DC98EC4-0853-4AF6-8E0D-3AA87E3BA443}" presName="tx2" presStyleLbl="revTx" presStyleIdx="1" presStyleCnt="7"/>
      <dgm:spPr/>
    </dgm:pt>
    <dgm:pt modelId="{F703362A-ED9C-44FF-8834-1E8A01AFB76B}" type="pres">
      <dgm:prSet presAssocID="{7DC98EC4-0853-4AF6-8E0D-3AA87E3BA443}" presName="vert2" presStyleCnt="0"/>
      <dgm:spPr/>
    </dgm:pt>
    <dgm:pt modelId="{E11A9DA4-D84E-4625-BF8C-D3E6AA1BD390}" type="pres">
      <dgm:prSet presAssocID="{7DC98EC4-0853-4AF6-8E0D-3AA87E3BA443}" presName="thinLine2b" presStyleLbl="callout" presStyleIdx="0" presStyleCnt="6"/>
      <dgm:spPr/>
    </dgm:pt>
    <dgm:pt modelId="{6981205E-250C-4CFB-BB46-4D1750AB5ECB}" type="pres">
      <dgm:prSet presAssocID="{7DC98EC4-0853-4AF6-8E0D-3AA87E3BA443}" presName="vertSpace2b" presStyleCnt="0"/>
      <dgm:spPr/>
    </dgm:pt>
    <dgm:pt modelId="{64FA97D4-B985-4B6D-A33F-98BACD8D9E36}" type="pres">
      <dgm:prSet presAssocID="{FAD5FA20-D32A-4DCB-8FA3-149CF673B8A5}" presName="horz2" presStyleCnt="0"/>
      <dgm:spPr/>
    </dgm:pt>
    <dgm:pt modelId="{B8D6C36E-6BE0-41AD-AB0B-E481133E3CAE}" type="pres">
      <dgm:prSet presAssocID="{FAD5FA20-D32A-4DCB-8FA3-149CF673B8A5}" presName="horzSpace2" presStyleCnt="0"/>
      <dgm:spPr/>
    </dgm:pt>
    <dgm:pt modelId="{E7983789-C31A-4F64-A9A0-BB611E4AE478}" type="pres">
      <dgm:prSet presAssocID="{FAD5FA20-D32A-4DCB-8FA3-149CF673B8A5}" presName="tx2" presStyleLbl="revTx" presStyleIdx="2" presStyleCnt="7"/>
      <dgm:spPr/>
    </dgm:pt>
    <dgm:pt modelId="{1BAC5F10-B21E-45DD-A3D2-64436928F69F}" type="pres">
      <dgm:prSet presAssocID="{FAD5FA20-D32A-4DCB-8FA3-149CF673B8A5}" presName="vert2" presStyleCnt="0"/>
      <dgm:spPr/>
    </dgm:pt>
    <dgm:pt modelId="{28497BC0-A58F-4E82-80E1-89AA850653D5}" type="pres">
      <dgm:prSet presAssocID="{FAD5FA20-D32A-4DCB-8FA3-149CF673B8A5}" presName="thinLine2b" presStyleLbl="callout" presStyleIdx="1" presStyleCnt="6"/>
      <dgm:spPr/>
    </dgm:pt>
    <dgm:pt modelId="{5E3957F4-C0C0-446D-A43B-910D5DBFC4B1}" type="pres">
      <dgm:prSet presAssocID="{FAD5FA20-D32A-4DCB-8FA3-149CF673B8A5}" presName="vertSpace2b" presStyleCnt="0"/>
      <dgm:spPr/>
    </dgm:pt>
    <dgm:pt modelId="{C269F77D-A4D7-40FA-871A-3AEC303CF07C}" type="pres">
      <dgm:prSet presAssocID="{AA8FF757-1E14-4FE4-96D4-A2B254DBF32E}" presName="horz2" presStyleCnt="0"/>
      <dgm:spPr/>
    </dgm:pt>
    <dgm:pt modelId="{E400E855-91AD-4301-A7E7-89E7E56F50EB}" type="pres">
      <dgm:prSet presAssocID="{AA8FF757-1E14-4FE4-96D4-A2B254DBF32E}" presName="horzSpace2" presStyleCnt="0"/>
      <dgm:spPr/>
    </dgm:pt>
    <dgm:pt modelId="{2606943B-9382-4EB0-93FD-7CD37E2D2A8B}" type="pres">
      <dgm:prSet presAssocID="{AA8FF757-1E14-4FE4-96D4-A2B254DBF32E}" presName="tx2" presStyleLbl="revTx" presStyleIdx="3" presStyleCnt="7"/>
      <dgm:spPr/>
    </dgm:pt>
    <dgm:pt modelId="{B98F3D40-9ED8-4C74-90BF-F206D4DF07D5}" type="pres">
      <dgm:prSet presAssocID="{AA8FF757-1E14-4FE4-96D4-A2B254DBF32E}" presName="vert2" presStyleCnt="0"/>
      <dgm:spPr/>
    </dgm:pt>
    <dgm:pt modelId="{6DACA8FB-3C0E-4864-A07B-778B70BE6C91}" type="pres">
      <dgm:prSet presAssocID="{AA8FF757-1E14-4FE4-96D4-A2B254DBF32E}" presName="thinLine2b" presStyleLbl="callout" presStyleIdx="2" presStyleCnt="6"/>
      <dgm:spPr/>
    </dgm:pt>
    <dgm:pt modelId="{1E59AC96-D57F-4DE5-B89B-8DC8A93E9F8B}" type="pres">
      <dgm:prSet presAssocID="{AA8FF757-1E14-4FE4-96D4-A2B254DBF32E}" presName="vertSpace2b" presStyleCnt="0"/>
      <dgm:spPr/>
    </dgm:pt>
    <dgm:pt modelId="{3522EA77-C9CB-4296-A0ED-736DF77D5C04}" type="pres">
      <dgm:prSet presAssocID="{5EF67A6E-1381-45C8-A1CE-29C8D56B768B}" presName="horz2" presStyleCnt="0"/>
      <dgm:spPr/>
    </dgm:pt>
    <dgm:pt modelId="{21C52387-939A-4826-A553-73B110416DC9}" type="pres">
      <dgm:prSet presAssocID="{5EF67A6E-1381-45C8-A1CE-29C8D56B768B}" presName="horzSpace2" presStyleCnt="0"/>
      <dgm:spPr/>
    </dgm:pt>
    <dgm:pt modelId="{5AD67691-12CE-4B03-BA6E-B4463E49A31E}" type="pres">
      <dgm:prSet presAssocID="{5EF67A6E-1381-45C8-A1CE-29C8D56B768B}" presName="tx2" presStyleLbl="revTx" presStyleIdx="4" presStyleCnt="7"/>
      <dgm:spPr/>
    </dgm:pt>
    <dgm:pt modelId="{AF17E1C0-0289-492A-82F2-51C93D1C442D}" type="pres">
      <dgm:prSet presAssocID="{5EF67A6E-1381-45C8-A1CE-29C8D56B768B}" presName="vert2" presStyleCnt="0"/>
      <dgm:spPr/>
    </dgm:pt>
    <dgm:pt modelId="{EB4B7234-43CC-4AAC-863B-8093BC194C36}" type="pres">
      <dgm:prSet presAssocID="{5EF67A6E-1381-45C8-A1CE-29C8D56B768B}" presName="thinLine2b" presStyleLbl="callout" presStyleIdx="3" presStyleCnt="6"/>
      <dgm:spPr/>
    </dgm:pt>
    <dgm:pt modelId="{AC3E802D-BE4F-499C-8CDB-C65028BF3A85}" type="pres">
      <dgm:prSet presAssocID="{5EF67A6E-1381-45C8-A1CE-29C8D56B768B}" presName="vertSpace2b" presStyleCnt="0"/>
      <dgm:spPr/>
    </dgm:pt>
    <dgm:pt modelId="{188843B2-85A5-4015-AE80-50A04FA3633D}" type="pres">
      <dgm:prSet presAssocID="{60D9253A-770F-4645-A64A-0D3455D7156A}" presName="horz2" presStyleCnt="0"/>
      <dgm:spPr/>
    </dgm:pt>
    <dgm:pt modelId="{8DD52203-29F8-41F2-AB91-3C7B68AC3643}" type="pres">
      <dgm:prSet presAssocID="{60D9253A-770F-4645-A64A-0D3455D7156A}" presName="horzSpace2" presStyleCnt="0"/>
      <dgm:spPr/>
    </dgm:pt>
    <dgm:pt modelId="{B8910394-EC01-4A5E-9D27-38A3AEE1B875}" type="pres">
      <dgm:prSet presAssocID="{60D9253A-770F-4645-A64A-0D3455D7156A}" presName="tx2" presStyleLbl="revTx" presStyleIdx="5" presStyleCnt="7"/>
      <dgm:spPr/>
    </dgm:pt>
    <dgm:pt modelId="{015C17B6-2ED4-458C-96B2-BB211501911D}" type="pres">
      <dgm:prSet presAssocID="{60D9253A-770F-4645-A64A-0D3455D7156A}" presName="vert2" presStyleCnt="0"/>
      <dgm:spPr/>
    </dgm:pt>
    <dgm:pt modelId="{A5E8D016-5599-4925-9122-7FD57C7A2FA5}" type="pres">
      <dgm:prSet presAssocID="{60D9253A-770F-4645-A64A-0D3455D7156A}" presName="thinLine2b" presStyleLbl="callout" presStyleIdx="4" presStyleCnt="6"/>
      <dgm:spPr/>
    </dgm:pt>
    <dgm:pt modelId="{321C877A-23D7-402B-9C14-95C9F358D0B5}" type="pres">
      <dgm:prSet presAssocID="{60D9253A-770F-4645-A64A-0D3455D7156A}" presName="vertSpace2b" presStyleCnt="0"/>
      <dgm:spPr/>
    </dgm:pt>
    <dgm:pt modelId="{2704A91B-7A52-450C-A112-9CD679B95B59}" type="pres">
      <dgm:prSet presAssocID="{B9086EF2-63A6-43E2-8AAE-463160B14F5D}" presName="horz2" presStyleCnt="0"/>
      <dgm:spPr/>
    </dgm:pt>
    <dgm:pt modelId="{BE49734A-71E0-424C-855A-90A53DC81461}" type="pres">
      <dgm:prSet presAssocID="{B9086EF2-63A6-43E2-8AAE-463160B14F5D}" presName="horzSpace2" presStyleCnt="0"/>
      <dgm:spPr/>
    </dgm:pt>
    <dgm:pt modelId="{A42156A2-1CE6-406C-9A9D-AE0728EEB2F5}" type="pres">
      <dgm:prSet presAssocID="{B9086EF2-63A6-43E2-8AAE-463160B14F5D}" presName="tx2" presStyleLbl="revTx" presStyleIdx="6" presStyleCnt="7"/>
      <dgm:spPr/>
    </dgm:pt>
    <dgm:pt modelId="{F27756AC-6303-42EE-89A0-D348932B189B}" type="pres">
      <dgm:prSet presAssocID="{B9086EF2-63A6-43E2-8AAE-463160B14F5D}" presName="vert2" presStyleCnt="0"/>
      <dgm:spPr/>
    </dgm:pt>
    <dgm:pt modelId="{7C6ACEAF-1362-4298-9206-5DBAAE08D8C4}" type="pres">
      <dgm:prSet presAssocID="{B9086EF2-63A6-43E2-8AAE-463160B14F5D}" presName="thinLine2b" presStyleLbl="callout" presStyleIdx="5" presStyleCnt="6"/>
      <dgm:spPr/>
    </dgm:pt>
    <dgm:pt modelId="{B2D36FE7-9658-40DB-A557-FC1FFCEA1701}" type="pres">
      <dgm:prSet presAssocID="{B9086EF2-63A6-43E2-8AAE-463160B14F5D}" presName="vertSpace2b" presStyleCnt="0"/>
      <dgm:spPr/>
    </dgm:pt>
  </dgm:ptLst>
  <dgm:cxnLst>
    <dgm:cxn modelId="{AF4B391B-8BFD-4C00-9545-00AFFCCF1EA6}" type="presOf" srcId="{FAD5FA20-D32A-4DCB-8FA3-149CF673B8A5}" destId="{E7983789-C31A-4F64-A9A0-BB611E4AE478}" srcOrd="0" destOrd="0" presId="urn:microsoft.com/office/officeart/2008/layout/LinedList"/>
    <dgm:cxn modelId="{DE382C1C-1F30-4606-94A0-2FB5DE3A63ED}" type="presOf" srcId="{C376B2BC-6933-4F8C-A82D-2673FD6B0AB7}" destId="{384E72F1-2496-4B93-814C-B2FB6076A40C}" srcOrd="0" destOrd="0" presId="urn:microsoft.com/office/officeart/2008/layout/LinedList"/>
    <dgm:cxn modelId="{F01EB949-127B-4CCA-A421-65DB05244C1B}" srcId="{C376B2BC-6933-4F8C-A82D-2673FD6B0AB7}" destId="{7DC98EC4-0853-4AF6-8E0D-3AA87E3BA443}" srcOrd="0" destOrd="0" parTransId="{B4233E51-BF68-4CCA-AA27-28ABE84A744B}" sibTransId="{79B4BA8A-5721-478E-96DD-8EBDBBBE5551}"/>
    <dgm:cxn modelId="{9AC13B4F-2392-4444-87B3-E056DEFBC07E}" type="presOf" srcId="{7DC98EC4-0853-4AF6-8E0D-3AA87E3BA443}" destId="{B2F42A76-55DD-46C7-A67C-04E5C0EE5A46}" srcOrd="0" destOrd="0" presId="urn:microsoft.com/office/officeart/2008/layout/LinedList"/>
    <dgm:cxn modelId="{C4EAB458-17BF-4D06-B364-20AB6C6DB261}" srcId="{C376B2BC-6933-4F8C-A82D-2673FD6B0AB7}" destId="{60D9253A-770F-4645-A64A-0D3455D7156A}" srcOrd="4" destOrd="0" parTransId="{7C92A71D-D6E2-47B3-B09E-3EEDA648215F}" sibTransId="{38746E35-8019-4735-A882-C0AA25C22DBB}"/>
    <dgm:cxn modelId="{63065A93-F609-4997-ACBE-B75DD43D12BB}" type="presOf" srcId="{60D9253A-770F-4645-A64A-0D3455D7156A}" destId="{B8910394-EC01-4A5E-9D27-38A3AEE1B875}" srcOrd="0" destOrd="0" presId="urn:microsoft.com/office/officeart/2008/layout/LinedList"/>
    <dgm:cxn modelId="{18FD769A-AFEF-4C4E-AA88-6D9CD6055D8C}" type="presOf" srcId="{5EF67A6E-1381-45C8-A1CE-29C8D56B768B}" destId="{5AD67691-12CE-4B03-BA6E-B4463E49A31E}" srcOrd="0" destOrd="0" presId="urn:microsoft.com/office/officeart/2008/layout/LinedList"/>
    <dgm:cxn modelId="{EB9599A3-2811-4279-A33E-8246E77B866A}" type="presOf" srcId="{AA8FF757-1E14-4FE4-96D4-A2B254DBF32E}" destId="{2606943B-9382-4EB0-93FD-7CD37E2D2A8B}" srcOrd="0" destOrd="0" presId="urn:microsoft.com/office/officeart/2008/layout/LinedList"/>
    <dgm:cxn modelId="{DE5CE2E7-46AE-4F6F-8ACA-A997D867E9DD}" srcId="{C9162FF4-540F-4030-B685-00160660D34A}" destId="{C376B2BC-6933-4F8C-A82D-2673FD6B0AB7}" srcOrd="0" destOrd="0" parTransId="{D4C8B29D-9C73-4F59-A21B-0D11177C4978}" sibTransId="{EB70D0BB-35C1-4AC1-8837-0E69759DE6C4}"/>
    <dgm:cxn modelId="{603842EC-BF4A-4EBD-A152-96645E2C9F06}" srcId="{C376B2BC-6933-4F8C-A82D-2673FD6B0AB7}" destId="{5EF67A6E-1381-45C8-A1CE-29C8D56B768B}" srcOrd="3" destOrd="0" parTransId="{41F2AA65-50DA-44A8-B198-41460BBAAE60}" sibTransId="{9EC6B2C2-E2D8-44AA-A9E6-8ECF59A32459}"/>
    <dgm:cxn modelId="{9BCDB0EF-4DFB-4461-A2B2-9AA699F0AB0D}" type="presOf" srcId="{C9162FF4-540F-4030-B685-00160660D34A}" destId="{7EC0AE00-BDA2-4499-953E-56F5899B64D1}" srcOrd="0" destOrd="0" presId="urn:microsoft.com/office/officeart/2008/layout/LinedList"/>
    <dgm:cxn modelId="{0D83B7F0-D3FF-4021-A7DD-D58942F8F23C}" srcId="{C376B2BC-6933-4F8C-A82D-2673FD6B0AB7}" destId="{B9086EF2-63A6-43E2-8AAE-463160B14F5D}" srcOrd="5" destOrd="0" parTransId="{CFD1E45E-9895-4C53-8055-87A7D457AF8C}" sibTransId="{84915F77-5B86-4A0F-AC69-6D93979C3424}"/>
    <dgm:cxn modelId="{8D45ECF1-FD94-4AEA-A42D-B95C8799B6E6}" srcId="{C376B2BC-6933-4F8C-A82D-2673FD6B0AB7}" destId="{FAD5FA20-D32A-4DCB-8FA3-149CF673B8A5}" srcOrd="1" destOrd="0" parTransId="{9B36B3E2-62BB-459A-B59B-7322EF623B2E}" sibTransId="{94EAA6DB-BFEA-4AFE-B45B-0A8A007B1AC1}"/>
    <dgm:cxn modelId="{D99FB8FC-946C-4C57-9F3E-14CE57363989}" type="presOf" srcId="{B9086EF2-63A6-43E2-8AAE-463160B14F5D}" destId="{A42156A2-1CE6-406C-9A9D-AE0728EEB2F5}" srcOrd="0" destOrd="0" presId="urn:microsoft.com/office/officeart/2008/layout/LinedList"/>
    <dgm:cxn modelId="{EC2C07FD-96A9-4B5D-84BF-520B1E78941F}" srcId="{C376B2BC-6933-4F8C-A82D-2673FD6B0AB7}" destId="{AA8FF757-1E14-4FE4-96D4-A2B254DBF32E}" srcOrd="2" destOrd="0" parTransId="{FF84F7F1-A87D-4356-BAF3-9EC19297CDA6}" sibTransId="{D8BABD7B-0490-4559-A301-76CBCA1564E4}"/>
    <dgm:cxn modelId="{5D0FF7F0-90C7-4355-A8AD-69A5673953D9}" type="presParOf" srcId="{7EC0AE00-BDA2-4499-953E-56F5899B64D1}" destId="{323120A8-22F4-4E30-A813-1EFAD9D9555D}" srcOrd="0" destOrd="0" presId="urn:microsoft.com/office/officeart/2008/layout/LinedList"/>
    <dgm:cxn modelId="{676A3A49-03CE-416C-9654-EB36ED2F89CA}" type="presParOf" srcId="{7EC0AE00-BDA2-4499-953E-56F5899B64D1}" destId="{78B2C059-6618-4DFD-BAD0-A1BA5E4CE770}" srcOrd="1" destOrd="0" presId="urn:microsoft.com/office/officeart/2008/layout/LinedList"/>
    <dgm:cxn modelId="{6F276433-40FC-473E-B9C0-BF6D29D892C9}" type="presParOf" srcId="{78B2C059-6618-4DFD-BAD0-A1BA5E4CE770}" destId="{384E72F1-2496-4B93-814C-B2FB6076A40C}" srcOrd="0" destOrd="0" presId="urn:microsoft.com/office/officeart/2008/layout/LinedList"/>
    <dgm:cxn modelId="{8A7AE232-CB31-4755-8E54-366F9373AA43}" type="presParOf" srcId="{78B2C059-6618-4DFD-BAD0-A1BA5E4CE770}" destId="{8DD8E095-FE4E-42B5-AA81-52DA99990191}" srcOrd="1" destOrd="0" presId="urn:microsoft.com/office/officeart/2008/layout/LinedList"/>
    <dgm:cxn modelId="{F0C673C3-258E-4B32-9852-21B38D92F452}" type="presParOf" srcId="{8DD8E095-FE4E-42B5-AA81-52DA99990191}" destId="{788443F8-B586-4A5D-A484-B4128A4C82D8}" srcOrd="0" destOrd="0" presId="urn:microsoft.com/office/officeart/2008/layout/LinedList"/>
    <dgm:cxn modelId="{02A1FEB2-EE1B-4637-AC37-25B6B557B0EA}" type="presParOf" srcId="{8DD8E095-FE4E-42B5-AA81-52DA99990191}" destId="{A5CAFF84-039D-4688-87C3-CEF6D7063879}" srcOrd="1" destOrd="0" presId="urn:microsoft.com/office/officeart/2008/layout/LinedList"/>
    <dgm:cxn modelId="{EFBF89AD-74CC-4646-B824-E15F4AFF8A07}" type="presParOf" srcId="{A5CAFF84-039D-4688-87C3-CEF6D7063879}" destId="{323CFDEF-7EBE-4335-8555-DAB31A9E13F3}" srcOrd="0" destOrd="0" presId="urn:microsoft.com/office/officeart/2008/layout/LinedList"/>
    <dgm:cxn modelId="{C8A752FD-BA3E-412C-8F9C-8B88A3C420D9}" type="presParOf" srcId="{A5CAFF84-039D-4688-87C3-CEF6D7063879}" destId="{B2F42A76-55DD-46C7-A67C-04E5C0EE5A46}" srcOrd="1" destOrd="0" presId="urn:microsoft.com/office/officeart/2008/layout/LinedList"/>
    <dgm:cxn modelId="{E4AE37E5-F691-4115-A9FD-761CCDC1CB22}" type="presParOf" srcId="{A5CAFF84-039D-4688-87C3-CEF6D7063879}" destId="{F703362A-ED9C-44FF-8834-1E8A01AFB76B}" srcOrd="2" destOrd="0" presId="urn:microsoft.com/office/officeart/2008/layout/LinedList"/>
    <dgm:cxn modelId="{41BB59F7-A881-4AB3-AB62-42F55A1F4557}" type="presParOf" srcId="{8DD8E095-FE4E-42B5-AA81-52DA99990191}" destId="{E11A9DA4-D84E-4625-BF8C-D3E6AA1BD390}" srcOrd="2" destOrd="0" presId="urn:microsoft.com/office/officeart/2008/layout/LinedList"/>
    <dgm:cxn modelId="{242D5937-6D08-43B9-B55C-850145C73526}" type="presParOf" srcId="{8DD8E095-FE4E-42B5-AA81-52DA99990191}" destId="{6981205E-250C-4CFB-BB46-4D1750AB5ECB}" srcOrd="3" destOrd="0" presId="urn:microsoft.com/office/officeart/2008/layout/LinedList"/>
    <dgm:cxn modelId="{5F4262EA-B486-4336-BF24-35E73156F80F}" type="presParOf" srcId="{8DD8E095-FE4E-42B5-AA81-52DA99990191}" destId="{64FA97D4-B985-4B6D-A33F-98BACD8D9E36}" srcOrd="4" destOrd="0" presId="urn:microsoft.com/office/officeart/2008/layout/LinedList"/>
    <dgm:cxn modelId="{E76EF02D-AAD5-405C-8607-14B475A0A49E}" type="presParOf" srcId="{64FA97D4-B985-4B6D-A33F-98BACD8D9E36}" destId="{B8D6C36E-6BE0-41AD-AB0B-E481133E3CAE}" srcOrd="0" destOrd="0" presId="urn:microsoft.com/office/officeart/2008/layout/LinedList"/>
    <dgm:cxn modelId="{03390D7F-B08E-43E3-ACB2-91B40475D46C}" type="presParOf" srcId="{64FA97D4-B985-4B6D-A33F-98BACD8D9E36}" destId="{E7983789-C31A-4F64-A9A0-BB611E4AE478}" srcOrd="1" destOrd="0" presId="urn:microsoft.com/office/officeart/2008/layout/LinedList"/>
    <dgm:cxn modelId="{8B1A3FD5-B92A-4F3F-B35C-FB8206C05A71}" type="presParOf" srcId="{64FA97D4-B985-4B6D-A33F-98BACD8D9E36}" destId="{1BAC5F10-B21E-45DD-A3D2-64436928F69F}" srcOrd="2" destOrd="0" presId="urn:microsoft.com/office/officeart/2008/layout/LinedList"/>
    <dgm:cxn modelId="{71089329-FD2D-4805-8B88-812650227A53}" type="presParOf" srcId="{8DD8E095-FE4E-42B5-AA81-52DA99990191}" destId="{28497BC0-A58F-4E82-80E1-89AA850653D5}" srcOrd="5" destOrd="0" presId="urn:microsoft.com/office/officeart/2008/layout/LinedList"/>
    <dgm:cxn modelId="{EF341C10-9389-4FF1-98B9-BADC3A238B04}" type="presParOf" srcId="{8DD8E095-FE4E-42B5-AA81-52DA99990191}" destId="{5E3957F4-C0C0-446D-A43B-910D5DBFC4B1}" srcOrd="6" destOrd="0" presId="urn:microsoft.com/office/officeart/2008/layout/LinedList"/>
    <dgm:cxn modelId="{B3BCBC0F-C8F4-49C5-9CA8-9A8E50A0C870}" type="presParOf" srcId="{8DD8E095-FE4E-42B5-AA81-52DA99990191}" destId="{C269F77D-A4D7-40FA-871A-3AEC303CF07C}" srcOrd="7" destOrd="0" presId="urn:microsoft.com/office/officeart/2008/layout/LinedList"/>
    <dgm:cxn modelId="{A9F71987-DD1C-41D0-AF6B-819E597E0553}" type="presParOf" srcId="{C269F77D-A4D7-40FA-871A-3AEC303CF07C}" destId="{E400E855-91AD-4301-A7E7-89E7E56F50EB}" srcOrd="0" destOrd="0" presId="urn:microsoft.com/office/officeart/2008/layout/LinedList"/>
    <dgm:cxn modelId="{3DEA14F1-2804-424C-94B7-BC2DEFF1914F}" type="presParOf" srcId="{C269F77D-A4D7-40FA-871A-3AEC303CF07C}" destId="{2606943B-9382-4EB0-93FD-7CD37E2D2A8B}" srcOrd="1" destOrd="0" presId="urn:microsoft.com/office/officeart/2008/layout/LinedList"/>
    <dgm:cxn modelId="{D494DB42-4DE0-47AC-844F-49855182B4DA}" type="presParOf" srcId="{C269F77D-A4D7-40FA-871A-3AEC303CF07C}" destId="{B98F3D40-9ED8-4C74-90BF-F206D4DF07D5}" srcOrd="2" destOrd="0" presId="urn:microsoft.com/office/officeart/2008/layout/LinedList"/>
    <dgm:cxn modelId="{D420B37C-CCEE-44AA-92F4-0024D984269B}" type="presParOf" srcId="{8DD8E095-FE4E-42B5-AA81-52DA99990191}" destId="{6DACA8FB-3C0E-4864-A07B-778B70BE6C91}" srcOrd="8" destOrd="0" presId="urn:microsoft.com/office/officeart/2008/layout/LinedList"/>
    <dgm:cxn modelId="{4F230C5B-2EAC-4D9B-9CE4-367F84479D8E}" type="presParOf" srcId="{8DD8E095-FE4E-42B5-AA81-52DA99990191}" destId="{1E59AC96-D57F-4DE5-B89B-8DC8A93E9F8B}" srcOrd="9" destOrd="0" presId="urn:microsoft.com/office/officeart/2008/layout/LinedList"/>
    <dgm:cxn modelId="{A2F9BB3C-7C07-4D28-8CB6-21CDC5455E40}" type="presParOf" srcId="{8DD8E095-FE4E-42B5-AA81-52DA99990191}" destId="{3522EA77-C9CB-4296-A0ED-736DF77D5C04}" srcOrd="10" destOrd="0" presId="urn:microsoft.com/office/officeart/2008/layout/LinedList"/>
    <dgm:cxn modelId="{6C391E9A-65C1-456F-8991-D8668E71FACB}" type="presParOf" srcId="{3522EA77-C9CB-4296-A0ED-736DF77D5C04}" destId="{21C52387-939A-4826-A553-73B110416DC9}" srcOrd="0" destOrd="0" presId="urn:microsoft.com/office/officeart/2008/layout/LinedList"/>
    <dgm:cxn modelId="{85D22162-CBCE-4E05-9524-E77698FBD7C0}" type="presParOf" srcId="{3522EA77-C9CB-4296-A0ED-736DF77D5C04}" destId="{5AD67691-12CE-4B03-BA6E-B4463E49A31E}" srcOrd="1" destOrd="0" presId="urn:microsoft.com/office/officeart/2008/layout/LinedList"/>
    <dgm:cxn modelId="{6FACEBD6-BB52-4BF7-8675-8038F482A840}" type="presParOf" srcId="{3522EA77-C9CB-4296-A0ED-736DF77D5C04}" destId="{AF17E1C0-0289-492A-82F2-51C93D1C442D}" srcOrd="2" destOrd="0" presId="urn:microsoft.com/office/officeart/2008/layout/LinedList"/>
    <dgm:cxn modelId="{3A108F0B-B956-481E-9739-761D527DAE8A}" type="presParOf" srcId="{8DD8E095-FE4E-42B5-AA81-52DA99990191}" destId="{EB4B7234-43CC-4AAC-863B-8093BC194C36}" srcOrd="11" destOrd="0" presId="urn:microsoft.com/office/officeart/2008/layout/LinedList"/>
    <dgm:cxn modelId="{258E8733-15C0-416A-B3D6-AA22B7818744}" type="presParOf" srcId="{8DD8E095-FE4E-42B5-AA81-52DA99990191}" destId="{AC3E802D-BE4F-499C-8CDB-C65028BF3A85}" srcOrd="12" destOrd="0" presId="urn:microsoft.com/office/officeart/2008/layout/LinedList"/>
    <dgm:cxn modelId="{8BCF0E4D-60D2-4643-AD78-8D4F96E452D0}" type="presParOf" srcId="{8DD8E095-FE4E-42B5-AA81-52DA99990191}" destId="{188843B2-85A5-4015-AE80-50A04FA3633D}" srcOrd="13" destOrd="0" presId="urn:microsoft.com/office/officeart/2008/layout/LinedList"/>
    <dgm:cxn modelId="{DF94A978-3D15-44BE-856E-551A037C46F8}" type="presParOf" srcId="{188843B2-85A5-4015-AE80-50A04FA3633D}" destId="{8DD52203-29F8-41F2-AB91-3C7B68AC3643}" srcOrd="0" destOrd="0" presId="urn:microsoft.com/office/officeart/2008/layout/LinedList"/>
    <dgm:cxn modelId="{1439E7B3-E385-439D-8491-B397AC4857EA}" type="presParOf" srcId="{188843B2-85A5-4015-AE80-50A04FA3633D}" destId="{B8910394-EC01-4A5E-9D27-38A3AEE1B875}" srcOrd="1" destOrd="0" presId="urn:microsoft.com/office/officeart/2008/layout/LinedList"/>
    <dgm:cxn modelId="{E841D9B7-34A6-4967-94AA-FDC6E674F43C}" type="presParOf" srcId="{188843B2-85A5-4015-AE80-50A04FA3633D}" destId="{015C17B6-2ED4-458C-96B2-BB211501911D}" srcOrd="2" destOrd="0" presId="urn:microsoft.com/office/officeart/2008/layout/LinedList"/>
    <dgm:cxn modelId="{1387C9DF-F529-49CE-AD42-1D45578B7AA0}" type="presParOf" srcId="{8DD8E095-FE4E-42B5-AA81-52DA99990191}" destId="{A5E8D016-5599-4925-9122-7FD57C7A2FA5}" srcOrd="14" destOrd="0" presId="urn:microsoft.com/office/officeart/2008/layout/LinedList"/>
    <dgm:cxn modelId="{02328FAB-DDCC-4F06-9861-FD4F1EACBEC9}" type="presParOf" srcId="{8DD8E095-FE4E-42B5-AA81-52DA99990191}" destId="{321C877A-23D7-402B-9C14-95C9F358D0B5}" srcOrd="15" destOrd="0" presId="urn:microsoft.com/office/officeart/2008/layout/LinedList"/>
    <dgm:cxn modelId="{4EAE3696-D1BC-4C8B-99B5-7B8E5D01304F}" type="presParOf" srcId="{8DD8E095-FE4E-42B5-AA81-52DA99990191}" destId="{2704A91B-7A52-450C-A112-9CD679B95B59}" srcOrd="16" destOrd="0" presId="urn:microsoft.com/office/officeart/2008/layout/LinedList"/>
    <dgm:cxn modelId="{3A289815-66E6-46CD-92EE-40C21FAA9781}" type="presParOf" srcId="{2704A91B-7A52-450C-A112-9CD679B95B59}" destId="{BE49734A-71E0-424C-855A-90A53DC81461}" srcOrd="0" destOrd="0" presId="urn:microsoft.com/office/officeart/2008/layout/LinedList"/>
    <dgm:cxn modelId="{AC5F9434-B967-4F6F-B44C-4BEC94BCBD9D}" type="presParOf" srcId="{2704A91B-7A52-450C-A112-9CD679B95B59}" destId="{A42156A2-1CE6-406C-9A9D-AE0728EEB2F5}" srcOrd="1" destOrd="0" presId="urn:microsoft.com/office/officeart/2008/layout/LinedList"/>
    <dgm:cxn modelId="{C3A47C7E-6769-4B11-ACCE-FA51B23E7486}" type="presParOf" srcId="{2704A91B-7A52-450C-A112-9CD679B95B59}" destId="{F27756AC-6303-42EE-89A0-D348932B189B}" srcOrd="2" destOrd="0" presId="urn:microsoft.com/office/officeart/2008/layout/LinedList"/>
    <dgm:cxn modelId="{CC4B07C3-CBF0-47D1-9C3A-A209DF3BAF2A}" type="presParOf" srcId="{8DD8E095-FE4E-42B5-AA81-52DA99990191}" destId="{7C6ACEAF-1362-4298-9206-5DBAAE08D8C4}" srcOrd="17" destOrd="0" presId="urn:microsoft.com/office/officeart/2008/layout/LinedList"/>
    <dgm:cxn modelId="{3244E28E-EB38-45ED-8EF7-F8DF3E946F61}" type="presParOf" srcId="{8DD8E095-FE4E-42B5-AA81-52DA99990191}" destId="{B2D36FE7-9658-40DB-A557-FC1FFCEA1701}" srcOrd="18" destOrd="0" presId="urn:microsoft.com/office/officeart/2008/layout/LinedList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C9162FF4-540F-4030-B685-00160660D34A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C376B2BC-6933-4F8C-A82D-2673FD6B0AB7}">
      <dgm:prSet phldrT="[文字]"/>
      <dgm:spPr/>
      <dgm:t>
        <a:bodyPr/>
        <a:lstStyle/>
        <a:p>
          <a:r>
            <a:rPr lang="en-US" b="0" dirty="0"/>
            <a:t>cv2.convertScaleAbs(</a:t>
          </a:r>
          <a:r>
            <a:rPr lang="en-US" b="0" dirty="0" err="1"/>
            <a:t>src</a:t>
          </a:r>
          <a:r>
            <a:rPr lang="en-US" b="0" dirty="0"/>
            <a:t> , alpha , beta)</a:t>
          </a:r>
          <a:endParaRPr lang="zh-TW" altLang="en-US" dirty="0"/>
        </a:p>
      </dgm:t>
    </dgm:pt>
    <dgm:pt modelId="{D4C8B29D-9C73-4F59-A21B-0D11177C4978}" type="parTrans" cxnId="{DE5CE2E7-46AE-4F6F-8ACA-A997D867E9DD}">
      <dgm:prSet/>
      <dgm:spPr/>
      <dgm:t>
        <a:bodyPr/>
        <a:lstStyle/>
        <a:p>
          <a:endParaRPr lang="zh-TW" altLang="en-US"/>
        </a:p>
      </dgm:t>
    </dgm:pt>
    <dgm:pt modelId="{EB70D0BB-35C1-4AC1-8837-0E69759DE6C4}" type="sibTrans" cxnId="{DE5CE2E7-46AE-4F6F-8ACA-A997D867E9DD}">
      <dgm:prSet/>
      <dgm:spPr/>
      <dgm:t>
        <a:bodyPr/>
        <a:lstStyle/>
        <a:p>
          <a:endParaRPr lang="zh-TW" altLang="en-US"/>
        </a:p>
      </dgm:t>
    </dgm:pt>
    <dgm:pt modelId="{FAD5FA20-D32A-4DCB-8FA3-149CF673B8A5}">
      <dgm:prSet phldrT="[文字]"/>
      <dgm:spPr/>
      <dgm:t>
        <a:bodyPr/>
        <a:lstStyle/>
        <a:p>
          <a:r>
            <a:rPr lang="en-US" altLang="zh-TW" dirty="0" err="1"/>
            <a:t>src</a:t>
          </a:r>
          <a:r>
            <a:rPr lang="en-US" altLang="zh-TW" dirty="0"/>
            <a:t>:  input image array     Input : image array     output : image array</a:t>
          </a:r>
          <a:endParaRPr lang="zh-TW" altLang="en-US" dirty="0"/>
        </a:p>
      </dgm:t>
    </dgm:pt>
    <dgm:pt modelId="{9B36B3E2-62BB-459A-B59B-7322EF623B2E}" type="parTrans" cxnId="{8D45ECF1-FD94-4AEA-A42D-B95C8799B6E6}">
      <dgm:prSet/>
      <dgm:spPr/>
      <dgm:t>
        <a:bodyPr/>
        <a:lstStyle/>
        <a:p>
          <a:endParaRPr lang="zh-TW" altLang="en-US"/>
        </a:p>
      </dgm:t>
    </dgm:pt>
    <dgm:pt modelId="{94EAA6DB-BFEA-4AFE-B45B-0A8A007B1AC1}" type="sibTrans" cxnId="{8D45ECF1-FD94-4AEA-A42D-B95C8799B6E6}">
      <dgm:prSet/>
      <dgm:spPr/>
      <dgm:t>
        <a:bodyPr/>
        <a:lstStyle/>
        <a:p>
          <a:endParaRPr lang="zh-TW" altLang="en-US"/>
        </a:p>
      </dgm:t>
    </dgm:pt>
    <dgm:pt modelId="{C069B781-594D-499A-B2F2-E6A1146B88BE}">
      <dgm:prSet phldrT="[文字]"/>
      <dgm:spPr/>
      <dgm:t>
        <a:bodyPr/>
        <a:lstStyle/>
        <a:p>
          <a:r>
            <a:rPr lang="en-US" b="0" dirty="0" err="1"/>
            <a:t>find_white</a:t>
          </a:r>
          <a:r>
            <a:rPr lang="en-US" b="0" dirty="0"/>
            <a:t>(</a:t>
          </a:r>
          <a:r>
            <a:rPr lang="en-US" b="0" dirty="0" err="1"/>
            <a:t>src</a:t>
          </a:r>
          <a:r>
            <a:rPr lang="en-US" b="0" dirty="0"/>
            <a:t> , </a:t>
          </a:r>
          <a:r>
            <a:rPr lang="en-US" b="0" dirty="0" err="1"/>
            <a:t>h_low</a:t>
          </a:r>
          <a:r>
            <a:rPr lang="en-US" b="0" dirty="0"/>
            <a:t> , </a:t>
          </a:r>
          <a:r>
            <a:rPr lang="en-US" b="0" dirty="0" err="1"/>
            <a:t>h_high</a:t>
          </a:r>
          <a:r>
            <a:rPr lang="en-US" b="0" dirty="0"/>
            <a:t> , </a:t>
          </a:r>
          <a:r>
            <a:rPr lang="en-US" b="0" dirty="0" err="1"/>
            <a:t>s_low</a:t>
          </a:r>
          <a:r>
            <a:rPr lang="en-US" b="0" dirty="0"/>
            <a:t> , </a:t>
          </a:r>
          <a:r>
            <a:rPr lang="en-US" b="0" dirty="0" err="1"/>
            <a:t>s_high</a:t>
          </a:r>
          <a:r>
            <a:rPr lang="en-US" b="0" dirty="0"/>
            <a:t> , </a:t>
          </a:r>
          <a:r>
            <a:rPr lang="en-US" b="0" dirty="0" err="1"/>
            <a:t>v_low</a:t>
          </a:r>
          <a:r>
            <a:rPr lang="en-US" b="0" dirty="0"/>
            <a:t> , </a:t>
          </a:r>
          <a:r>
            <a:rPr lang="en-US" b="0" dirty="0" err="1"/>
            <a:t>v_high</a:t>
          </a:r>
          <a:r>
            <a:rPr lang="en-US" b="0" dirty="0"/>
            <a:t>)</a:t>
          </a:r>
          <a:endParaRPr lang="zh-TW" altLang="en-US" dirty="0"/>
        </a:p>
      </dgm:t>
    </dgm:pt>
    <dgm:pt modelId="{B1C0BC69-060C-48AF-AFAD-601DF7784DBD}" type="parTrans" cxnId="{FF7F63E3-BFF5-4E1E-83C9-E0639A5CA0D9}">
      <dgm:prSet/>
      <dgm:spPr/>
      <dgm:t>
        <a:bodyPr/>
        <a:lstStyle/>
        <a:p>
          <a:endParaRPr lang="zh-TW" altLang="en-US"/>
        </a:p>
      </dgm:t>
    </dgm:pt>
    <dgm:pt modelId="{708FEE49-F343-468A-929A-B3AA8748F4F5}" type="sibTrans" cxnId="{FF7F63E3-BFF5-4E1E-83C9-E0639A5CA0D9}">
      <dgm:prSet/>
      <dgm:spPr/>
      <dgm:t>
        <a:bodyPr/>
        <a:lstStyle/>
        <a:p>
          <a:endParaRPr lang="zh-TW" altLang="en-US"/>
        </a:p>
      </dgm:t>
    </dgm:pt>
    <dgm:pt modelId="{DFF58534-0846-4EB9-B482-3AED6E05BF8F}">
      <dgm:prSet phldrT="[文字]"/>
      <dgm:spPr/>
      <dgm:t>
        <a:bodyPr/>
        <a:lstStyle/>
        <a:p>
          <a:r>
            <a:rPr lang="en-US" altLang="zh-TW" dirty="0"/>
            <a:t>Find image white color </a:t>
          </a:r>
          <a:endParaRPr lang="zh-TW" altLang="en-US" dirty="0"/>
        </a:p>
      </dgm:t>
    </dgm:pt>
    <dgm:pt modelId="{5A75FA98-4949-49B3-BA52-0335B43BEA25}" type="parTrans" cxnId="{30D25B48-D48A-4813-87E8-D6CD41D5FAE0}">
      <dgm:prSet/>
      <dgm:spPr/>
      <dgm:t>
        <a:bodyPr/>
        <a:lstStyle/>
        <a:p>
          <a:endParaRPr lang="zh-TW" altLang="en-US"/>
        </a:p>
      </dgm:t>
    </dgm:pt>
    <dgm:pt modelId="{8A8ED3E9-1DCB-419D-8CE6-5F031F086A19}" type="sibTrans" cxnId="{30D25B48-D48A-4813-87E8-D6CD41D5FAE0}">
      <dgm:prSet/>
      <dgm:spPr/>
      <dgm:t>
        <a:bodyPr/>
        <a:lstStyle/>
        <a:p>
          <a:endParaRPr lang="zh-TW" altLang="en-US"/>
        </a:p>
      </dgm:t>
    </dgm:pt>
    <dgm:pt modelId="{7DC98EC4-0853-4AF6-8E0D-3AA87E3BA443}">
      <dgm:prSet phldrT="[文字]"/>
      <dgm:spPr/>
      <dgm:t>
        <a:bodyPr/>
        <a:lstStyle/>
        <a:p>
          <a:r>
            <a:rPr lang="en-US" b="0" i="0" dirty="0"/>
            <a:t>Increase contrast</a:t>
          </a:r>
          <a:endParaRPr lang="zh-TW" altLang="en-US" dirty="0"/>
        </a:p>
      </dgm:t>
    </dgm:pt>
    <dgm:pt modelId="{B4233E51-BF68-4CCA-AA27-28ABE84A744B}" type="parTrans" cxnId="{F01EB949-127B-4CCA-A421-65DB05244C1B}">
      <dgm:prSet/>
      <dgm:spPr/>
      <dgm:t>
        <a:bodyPr/>
        <a:lstStyle/>
        <a:p>
          <a:endParaRPr lang="zh-TW" altLang="en-US"/>
        </a:p>
      </dgm:t>
    </dgm:pt>
    <dgm:pt modelId="{79B4BA8A-5721-478E-96DD-8EBDBBBE5551}" type="sibTrans" cxnId="{F01EB949-127B-4CCA-A421-65DB05244C1B}">
      <dgm:prSet/>
      <dgm:spPr/>
      <dgm:t>
        <a:bodyPr/>
        <a:lstStyle/>
        <a:p>
          <a:endParaRPr lang="zh-TW" altLang="en-US"/>
        </a:p>
      </dgm:t>
    </dgm:pt>
    <dgm:pt modelId="{C03C8F63-DBFB-4E15-B419-000DDD9A251A}">
      <dgm:prSet phldrT="[文字]"/>
      <dgm:spPr/>
      <dgm:t>
        <a:bodyPr/>
        <a:lstStyle/>
        <a:p>
          <a:r>
            <a:rPr lang="en-US" altLang="zh-TW" dirty="0"/>
            <a:t>beta: </a:t>
          </a:r>
          <a:r>
            <a:rPr lang="en-US" b="0" i="0" dirty="0"/>
            <a:t>optional delta added to the scaled values</a:t>
          </a:r>
          <a:endParaRPr lang="zh-TW" altLang="en-US" dirty="0"/>
        </a:p>
      </dgm:t>
    </dgm:pt>
    <dgm:pt modelId="{7357ED4E-BD15-4315-91BC-A957C32F2683}" type="parTrans" cxnId="{348BB133-743F-4B86-A94C-8929AF2E7C1E}">
      <dgm:prSet/>
      <dgm:spPr/>
      <dgm:t>
        <a:bodyPr/>
        <a:lstStyle/>
        <a:p>
          <a:endParaRPr lang="zh-TW" altLang="en-US"/>
        </a:p>
      </dgm:t>
    </dgm:pt>
    <dgm:pt modelId="{5E8DE200-28CF-4D3D-8A60-C71F90D443D1}" type="sibTrans" cxnId="{348BB133-743F-4B86-A94C-8929AF2E7C1E}">
      <dgm:prSet/>
      <dgm:spPr/>
      <dgm:t>
        <a:bodyPr/>
        <a:lstStyle/>
        <a:p>
          <a:endParaRPr lang="zh-TW" altLang="en-US"/>
        </a:p>
      </dgm:t>
    </dgm:pt>
    <dgm:pt modelId="{2B114D79-B851-45CF-8472-645576E2310F}">
      <dgm:prSet phldrT="[文字]"/>
      <dgm:spPr/>
      <dgm:t>
        <a:bodyPr/>
        <a:lstStyle/>
        <a:p>
          <a:r>
            <a:rPr lang="en-US" altLang="zh-TW" dirty="0"/>
            <a:t>alpha : </a:t>
          </a:r>
          <a:r>
            <a:rPr lang="en-US" b="0" i="0" dirty="0"/>
            <a:t>optional scale factor</a:t>
          </a:r>
          <a:endParaRPr lang="zh-TW" altLang="en-US" dirty="0"/>
        </a:p>
      </dgm:t>
    </dgm:pt>
    <dgm:pt modelId="{3D9AA70B-D22B-4275-AA8B-105FD88747C5}" type="parTrans" cxnId="{13810923-86F3-4883-ACE0-99A6EC40C181}">
      <dgm:prSet/>
      <dgm:spPr/>
      <dgm:t>
        <a:bodyPr/>
        <a:lstStyle/>
        <a:p>
          <a:endParaRPr lang="zh-TW" altLang="en-US"/>
        </a:p>
      </dgm:t>
    </dgm:pt>
    <dgm:pt modelId="{1EFD096F-AFD8-4473-BB70-763BBAEEDD7D}" type="sibTrans" cxnId="{13810923-86F3-4883-ACE0-99A6EC40C181}">
      <dgm:prSet/>
      <dgm:spPr/>
      <dgm:t>
        <a:bodyPr/>
        <a:lstStyle/>
        <a:p>
          <a:endParaRPr lang="zh-TW" altLang="en-US"/>
        </a:p>
      </dgm:t>
    </dgm:pt>
    <dgm:pt modelId="{82D686D6-5D30-4F73-A135-C4AB9F617362}">
      <dgm:prSet phldrT="[文字]"/>
      <dgm:spPr/>
      <dgm:t>
        <a:bodyPr/>
        <a:lstStyle/>
        <a:p>
          <a:r>
            <a:rPr lang="en-US" altLang="zh-TW" dirty="0" err="1"/>
            <a:t>src</a:t>
          </a:r>
          <a:r>
            <a:rPr lang="en-US" altLang="zh-TW" dirty="0"/>
            <a:t>:  input image        Input: image     output: image</a:t>
          </a:r>
          <a:endParaRPr lang="zh-TW" altLang="en-US" dirty="0"/>
        </a:p>
      </dgm:t>
    </dgm:pt>
    <dgm:pt modelId="{72FC6EF0-7DC7-45BE-8B1A-E2B35587D17E}" type="parTrans" cxnId="{6ACFB836-C748-46EA-ADD8-1B14989C42BB}">
      <dgm:prSet/>
      <dgm:spPr/>
      <dgm:t>
        <a:bodyPr/>
        <a:lstStyle/>
        <a:p>
          <a:endParaRPr lang="zh-TW" altLang="en-US"/>
        </a:p>
      </dgm:t>
    </dgm:pt>
    <dgm:pt modelId="{DFB762A9-B0AB-4AE9-BB10-23F3089C0EBE}" type="sibTrans" cxnId="{6ACFB836-C748-46EA-ADD8-1B14989C42BB}">
      <dgm:prSet/>
      <dgm:spPr/>
      <dgm:t>
        <a:bodyPr/>
        <a:lstStyle/>
        <a:p>
          <a:endParaRPr lang="zh-TW" altLang="en-US"/>
        </a:p>
      </dgm:t>
    </dgm:pt>
    <dgm:pt modelId="{645D8DD5-4335-4A21-8122-DC78F8300602}">
      <dgm:prSet phldrT="[文字]"/>
      <dgm:spPr/>
      <dgm:t>
        <a:bodyPr/>
        <a:lstStyle/>
        <a:p>
          <a:r>
            <a:rPr lang="en-US" altLang="zh-TW" dirty="0" err="1"/>
            <a:t>h_low</a:t>
          </a:r>
          <a:r>
            <a:rPr lang="en-US" altLang="zh-TW" dirty="0"/>
            <a:t> : the lowest h value</a:t>
          </a:r>
          <a:endParaRPr lang="zh-TW" altLang="en-US" dirty="0"/>
        </a:p>
      </dgm:t>
    </dgm:pt>
    <dgm:pt modelId="{286E2328-0635-42E3-8424-33026002F9F4}" type="parTrans" cxnId="{A59A88ED-B552-4EAD-BB28-318BEC25E846}">
      <dgm:prSet/>
      <dgm:spPr/>
      <dgm:t>
        <a:bodyPr/>
        <a:lstStyle/>
        <a:p>
          <a:endParaRPr lang="zh-TW" altLang="en-US"/>
        </a:p>
      </dgm:t>
    </dgm:pt>
    <dgm:pt modelId="{E0D855A7-736F-4AE8-8807-BA5E931E98F5}" type="sibTrans" cxnId="{A59A88ED-B552-4EAD-BB28-318BEC25E846}">
      <dgm:prSet/>
      <dgm:spPr/>
      <dgm:t>
        <a:bodyPr/>
        <a:lstStyle/>
        <a:p>
          <a:endParaRPr lang="zh-TW" altLang="en-US"/>
        </a:p>
      </dgm:t>
    </dgm:pt>
    <dgm:pt modelId="{F25518CC-DE1C-4920-9963-C88B6A9EB103}">
      <dgm:prSet phldrT="[文字]"/>
      <dgm:spPr/>
      <dgm:t>
        <a:bodyPr/>
        <a:lstStyle/>
        <a:p>
          <a:r>
            <a:rPr lang="en-US" altLang="zh-TW" dirty="0" err="1"/>
            <a:t>h_high</a:t>
          </a:r>
          <a:r>
            <a:rPr lang="en-US" altLang="zh-TW" dirty="0"/>
            <a:t> : the highest h value</a:t>
          </a:r>
          <a:endParaRPr lang="zh-TW" altLang="en-US" dirty="0"/>
        </a:p>
      </dgm:t>
    </dgm:pt>
    <dgm:pt modelId="{6E55A882-9950-4932-ADA0-4CAE4DB19E3F}" type="parTrans" cxnId="{6C5699A3-345A-4E67-A050-267EF494EA04}">
      <dgm:prSet/>
      <dgm:spPr/>
      <dgm:t>
        <a:bodyPr/>
        <a:lstStyle/>
        <a:p>
          <a:endParaRPr lang="zh-TW" altLang="en-US"/>
        </a:p>
      </dgm:t>
    </dgm:pt>
    <dgm:pt modelId="{46ACA76C-1CBD-4F0B-B553-BC633EBB02A5}" type="sibTrans" cxnId="{6C5699A3-345A-4E67-A050-267EF494EA04}">
      <dgm:prSet/>
      <dgm:spPr/>
      <dgm:t>
        <a:bodyPr/>
        <a:lstStyle/>
        <a:p>
          <a:endParaRPr lang="zh-TW" altLang="en-US"/>
        </a:p>
      </dgm:t>
    </dgm:pt>
    <dgm:pt modelId="{F098ED13-B5E1-4DBE-9BE0-9C79699ACD61}">
      <dgm:prSet phldrT="[文字]"/>
      <dgm:spPr/>
      <dgm:t>
        <a:bodyPr/>
        <a:lstStyle/>
        <a:p>
          <a:r>
            <a:rPr lang="en-US" altLang="zh-TW" dirty="0" err="1"/>
            <a:t>s_low</a:t>
          </a:r>
          <a:r>
            <a:rPr lang="en-US" altLang="zh-TW" dirty="0"/>
            <a:t> : the lowest s value</a:t>
          </a:r>
          <a:endParaRPr lang="zh-TW" altLang="en-US" dirty="0"/>
        </a:p>
      </dgm:t>
    </dgm:pt>
    <dgm:pt modelId="{92EBB513-12D9-4A86-9475-4932371C9B81}" type="parTrans" cxnId="{412C9571-784B-4666-B4E1-100A6B3A1238}">
      <dgm:prSet/>
      <dgm:spPr/>
      <dgm:t>
        <a:bodyPr/>
        <a:lstStyle/>
        <a:p>
          <a:endParaRPr lang="zh-TW" altLang="en-US"/>
        </a:p>
      </dgm:t>
    </dgm:pt>
    <dgm:pt modelId="{BBA73112-8827-4E74-813F-CA3E8FBC79A9}" type="sibTrans" cxnId="{412C9571-784B-4666-B4E1-100A6B3A1238}">
      <dgm:prSet/>
      <dgm:spPr/>
      <dgm:t>
        <a:bodyPr/>
        <a:lstStyle/>
        <a:p>
          <a:endParaRPr lang="zh-TW" altLang="en-US"/>
        </a:p>
      </dgm:t>
    </dgm:pt>
    <dgm:pt modelId="{623FF661-672F-401B-BB32-8BA49BD7882D}">
      <dgm:prSet phldrT="[文字]"/>
      <dgm:spPr/>
      <dgm:t>
        <a:bodyPr/>
        <a:lstStyle/>
        <a:p>
          <a:r>
            <a:rPr lang="en-US" altLang="zh-TW" dirty="0" err="1"/>
            <a:t>s_high</a:t>
          </a:r>
          <a:r>
            <a:rPr lang="en-US" altLang="zh-TW" dirty="0"/>
            <a:t> : the highest s value</a:t>
          </a:r>
          <a:endParaRPr lang="zh-TW" altLang="en-US" dirty="0"/>
        </a:p>
      </dgm:t>
    </dgm:pt>
    <dgm:pt modelId="{87858E7A-4494-45F2-ABA1-EF21476F03F8}" type="parTrans" cxnId="{40524514-33BA-4EA1-B09A-C866850D2698}">
      <dgm:prSet/>
      <dgm:spPr/>
      <dgm:t>
        <a:bodyPr/>
        <a:lstStyle/>
        <a:p>
          <a:endParaRPr lang="zh-TW" altLang="en-US"/>
        </a:p>
      </dgm:t>
    </dgm:pt>
    <dgm:pt modelId="{CE83C915-4D06-4FEC-9B2D-F9CF68E6675A}" type="sibTrans" cxnId="{40524514-33BA-4EA1-B09A-C866850D2698}">
      <dgm:prSet/>
      <dgm:spPr/>
      <dgm:t>
        <a:bodyPr/>
        <a:lstStyle/>
        <a:p>
          <a:endParaRPr lang="zh-TW" altLang="en-US"/>
        </a:p>
      </dgm:t>
    </dgm:pt>
    <dgm:pt modelId="{5CC3EB38-6269-4606-ABE6-BFA639F58D9D}">
      <dgm:prSet phldrT="[文字]"/>
      <dgm:spPr/>
      <dgm:t>
        <a:bodyPr/>
        <a:lstStyle/>
        <a:p>
          <a:r>
            <a:rPr lang="en-US" altLang="zh-TW" dirty="0" err="1"/>
            <a:t>v_low</a:t>
          </a:r>
          <a:r>
            <a:rPr lang="en-US" altLang="zh-TW" dirty="0"/>
            <a:t> : the lowest v value</a:t>
          </a:r>
          <a:endParaRPr lang="zh-TW" altLang="en-US" dirty="0"/>
        </a:p>
      </dgm:t>
    </dgm:pt>
    <dgm:pt modelId="{D18D154E-C5C7-4532-A1AC-A9BB973BE0A7}" type="parTrans" cxnId="{AC697B3B-9990-4055-939D-FBBA270284E0}">
      <dgm:prSet/>
      <dgm:spPr/>
      <dgm:t>
        <a:bodyPr/>
        <a:lstStyle/>
        <a:p>
          <a:endParaRPr lang="zh-TW" altLang="en-US"/>
        </a:p>
      </dgm:t>
    </dgm:pt>
    <dgm:pt modelId="{0A70EC14-D7A9-4863-A0F0-759C6140A64D}" type="sibTrans" cxnId="{AC697B3B-9990-4055-939D-FBBA270284E0}">
      <dgm:prSet/>
      <dgm:spPr/>
      <dgm:t>
        <a:bodyPr/>
        <a:lstStyle/>
        <a:p>
          <a:endParaRPr lang="zh-TW" altLang="en-US"/>
        </a:p>
      </dgm:t>
    </dgm:pt>
    <dgm:pt modelId="{D872038D-5360-4E5C-A516-1E1E26ABEC0D}">
      <dgm:prSet phldrT="[文字]"/>
      <dgm:spPr/>
      <dgm:t>
        <a:bodyPr/>
        <a:lstStyle/>
        <a:p>
          <a:r>
            <a:rPr lang="en-US" altLang="zh-TW" dirty="0" err="1"/>
            <a:t>v_high</a:t>
          </a:r>
          <a:r>
            <a:rPr lang="en-US" altLang="zh-TW" dirty="0"/>
            <a:t> : the highest v value</a:t>
          </a:r>
          <a:endParaRPr lang="zh-TW" altLang="en-US" dirty="0"/>
        </a:p>
      </dgm:t>
    </dgm:pt>
    <dgm:pt modelId="{BDE2E5E9-2640-4CF2-B3D2-C86373340B7B}" type="parTrans" cxnId="{4F0E0BA1-6A7F-402B-A01F-5A69E8D4C786}">
      <dgm:prSet/>
      <dgm:spPr/>
      <dgm:t>
        <a:bodyPr/>
        <a:lstStyle/>
        <a:p>
          <a:endParaRPr lang="zh-TW" altLang="en-US"/>
        </a:p>
      </dgm:t>
    </dgm:pt>
    <dgm:pt modelId="{C2C46508-63A5-402A-98D0-9270308BA6C5}" type="sibTrans" cxnId="{4F0E0BA1-6A7F-402B-A01F-5A69E8D4C786}">
      <dgm:prSet/>
      <dgm:spPr/>
      <dgm:t>
        <a:bodyPr/>
        <a:lstStyle/>
        <a:p>
          <a:endParaRPr lang="zh-TW" altLang="en-US"/>
        </a:p>
      </dgm:t>
    </dgm:pt>
    <dgm:pt modelId="{7EC0AE00-BDA2-4499-953E-56F5899B64D1}" type="pres">
      <dgm:prSet presAssocID="{C9162FF4-540F-4030-B685-00160660D34A}" presName="vert0" presStyleCnt="0">
        <dgm:presLayoutVars>
          <dgm:dir/>
          <dgm:animOne val="branch"/>
          <dgm:animLvl val="lvl"/>
        </dgm:presLayoutVars>
      </dgm:prSet>
      <dgm:spPr/>
    </dgm:pt>
    <dgm:pt modelId="{323120A8-22F4-4E30-A813-1EFAD9D9555D}" type="pres">
      <dgm:prSet presAssocID="{C376B2BC-6933-4F8C-A82D-2673FD6B0AB7}" presName="thickLine" presStyleLbl="alignNode1" presStyleIdx="0" presStyleCnt="2"/>
      <dgm:spPr/>
    </dgm:pt>
    <dgm:pt modelId="{78B2C059-6618-4DFD-BAD0-A1BA5E4CE770}" type="pres">
      <dgm:prSet presAssocID="{C376B2BC-6933-4F8C-A82D-2673FD6B0AB7}" presName="horz1" presStyleCnt="0"/>
      <dgm:spPr/>
    </dgm:pt>
    <dgm:pt modelId="{384E72F1-2496-4B93-814C-B2FB6076A40C}" type="pres">
      <dgm:prSet presAssocID="{C376B2BC-6933-4F8C-A82D-2673FD6B0AB7}" presName="tx1" presStyleLbl="revTx" presStyleIdx="0" presStyleCnt="14"/>
      <dgm:spPr/>
    </dgm:pt>
    <dgm:pt modelId="{8DD8E095-FE4E-42B5-AA81-52DA99990191}" type="pres">
      <dgm:prSet presAssocID="{C376B2BC-6933-4F8C-A82D-2673FD6B0AB7}" presName="vert1" presStyleCnt="0"/>
      <dgm:spPr/>
    </dgm:pt>
    <dgm:pt modelId="{788443F8-B586-4A5D-A484-B4128A4C82D8}" type="pres">
      <dgm:prSet presAssocID="{7DC98EC4-0853-4AF6-8E0D-3AA87E3BA443}" presName="vertSpace2a" presStyleCnt="0"/>
      <dgm:spPr/>
    </dgm:pt>
    <dgm:pt modelId="{A5CAFF84-039D-4688-87C3-CEF6D7063879}" type="pres">
      <dgm:prSet presAssocID="{7DC98EC4-0853-4AF6-8E0D-3AA87E3BA443}" presName="horz2" presStyleCnt="0"/>
      <dgm:spPr/>
    </dgm:pt>
    <dgm:pt modelId="{323CFDEF-7EBE-4335-8555-DAB31A9E13F3}" type="pres">
      <dgm:prSet presAssocID="{7DC98EC4-0853-4AF6-8E0D-3AA87E3BA443}" presName="horzSpace2" presStyleCnt="0"/>
      <dgm:spPr/>
    </dgm:pt>
    <dgm:pt modelId="{B2F42A76-55DD-46C7-A67C-04E5C0EE5A46}" type="pres">
      <dgm:prSet presAssocID="{7DC98EC4-0853-4AF6-8E0D-3AA87E3BA443}" presName="tx2" presStyleLbl="revTx" presStyleIdx="1" presStyleCnt="14"/>
      <dgm:spPr/>
    </dgm:pt>
    <dgm:pt modelId="{F703362A-ED9C-44FF-8834-1E8A01AFB76B}" type="pres">
      <dgm:prSet presAssocID="{7DC98EC4-0853-4AF6-8E0D-3AA87E3BA443}" presName="vert2" presStyleCnt="0"/>
      <dgm:spPr/>
    </dgm:pt>
    <dgm:pt modelId="{E11A9DA4-D84E-4625-BF8C-D3E6AA1BD390}" type="pres">
      <dgm:prSet presAssocID="{7DC98EC4-0853-4AF6-8E0D-3AA87E3BA443}" presName="thinLine2b" presStyleLbl="callout" presStyleIdx="0" presStyleCnt="12"/>
      <dgm:spPr/>
    </dgm:pt>
    <dgm:pt modelId="{6981205E-250C-4CFB-BB46-4D1750AB5ECB}" type="pres">
      <dgm:prSet presAssocID="{7DC98EC4-0853-4AF6-8E0D-3AA87E3BA443}" presName="vertSpace2b" presStyleCnt="0"/>
      <dgm:spPr/>
    </dgm:pt>
    <dgm:pt modelId="{64FA97D4-B985-4B6D-A33F-98BACD8D9E36}" type="pres">
      <dgm:prSet presAssocID="{FAD5FA20-D32A-4DCB-8FA3-149CF673B8A5}" presName="horz2" presStyleCnt="0"/>
      <dgm:spPr/>
    </dgm:pt>
    <dgm:pt modelId="{B8D6C36E-6BE0-41AD-AB0B-E481133E3CAE}" type="pres">
      <dgm:prSet presAssocID="{FAD5FA20-D32A-4DCB-8FA3-149CF673B8A5}" presName="horzSpace2" presStyleCnt="0"/>
      <dgm:spPr/>
    </dgm:pt>
    <dgm:pt modelId="{E7983789-C31A-4F64-A9A0-BB611E4AE478}" type="pres">
      <dgm:prSet presAssocID="{FAD5FA20-D32A-4DCB-8FA3-149CF673B8A5}" presName="tx2" presStyleLbl="revTx" presStyleIdx="2" presStyleCnt="14"/>
      <dgm:spPr/>
    </dgm:pt>
    <dgm:pt modelId="{1BAC5F10-B21E-45DD-A3D2-64436928F69F}" type="pres">
      <dgm:prSet presAssocID="{FAD5FA20-D32A-4DCB-8FA3-149CF673B8A5}" presName="vert2" presStyleCnt="0"/>
      <dgm:spPr/>
    </dgm:pt>
    <dgm:pt modelId="{28497BC0-A58F-4E82-80E1-89AA850653D5}" type="pres">
      <dgm:prSet presAssocID="{FAD5FA20-D32A-4DCB-8FA3-149CF673B8A5}" presName="thinLine2b" presStyleLbl="callout" presStyleIdx="1" presStyleCnt="12"/>
      <dgm:spPr/>
    </dgm:pt>
    <dgm:pt modelId="{5E3957F4-C0C0-446D-A43B-910D5DBFC4B1}" type="pres">
      <dgm:prSet presAssocID="{FAD5FA20-D32A-4DCB-8FA3-149CF673B8A5}" presName="vertSpace2b" presStyleCnt="0"/>
      <dgm:spPr/>
    </dgm:pt>
    <dgm:pt modelId="{6171B26D-2F9F-43A9-86CD-C2CF29F9E3C8}" type="pres">
      <dgm:prSet presAssocID="{2B114D79-B851-45CF-8472-645576E2310F}" presName="horz2" presStyleCnt="0"/>
      <dgm:spPr/>
    </dgm:pt>
    <dgm:pt modelId="{9351776F-00EE-4D9F-88C3-703514EA92FD}" type="pres">
      <dgm:prSet presAssocID="{2B114D79-B851-45CF-8472-645576E2310F}" presName="horzSpace2" presStyleCnt="0"/>
      <dgm:spPr/>
    </dgm:pt>
    <dgm:pt modelId="{38991F20-4A87-495B-A20B-B39935FAEFC3}" type="pres">
      <dgm:prSet presAssocID="{2B114D79-B851-45CF-8472-645576E2310F}" presName="tx2" presStyleLbl="revTx" presStyleIdx="3" presStyleCnt="14"/>
      <dgm:spPr/>
    </dgm:pt>
    <dgm:pt modelId="{00061823-1E83-4908-AB6E-B18AAB40917D}" type="pres">
      <dgm:prSet presAssocID="{2B114D79-B851-45CF-8472-645576E2310F}" presName="vert2" presStyleCnt="0"/>
      <dgm:spPr/>
    </dgm:pt>
    <dgm:pt modelId="{F890BF99-3482-446A-A6FB-63BA82CC567B}" type="pres">
      <dgm:prSet presAssocID="{2B114D79-B851-45CF-8472-645576E2310F}" presName="thinLine2b" presStyleLbl="callout" presStyleIdx="2" presStyleCnt="12"/>
      <dgm:spPr/>
    </dgm:pt>
    <dgm:pt modelId="{75F08866-A174-4B3B-80A9-D7824415E2B7}" type="pres">
      <dgm:prSet presAssocID="{2B114D79-B851-45CF-8472-645576E2310F}" presName="vertSpace2b" presStyleCnt="0"/>
      <dgm:spPr/>
    </dgm:pt>
    <dgm:pt modelId="{6BB0484C-18A1-4BF1-9C5C-196A31C65449}" type="pres">
      <dgm:prSet presAssocID="{C03C8F63-DBFB-4E15-B419-000DDD9A251A}" presName="horz2" presStyleCnt="0"/>
      <dgm:spPr/>
    </dgm:pt>
    <dgm:pt modelId="{C571925C-0887-4B3E-B21B-6EF83E93AB1C}" type="pres">
      <dgm:prSet presAssocID="{C03C8F63-DBFB-4E15-B419-000DDD9A251A}" presName="horzSpace2" presStyleCnt="0"/>
      <dgm:spPr/>
    </dgm:pt>
    <dgm:pt modelId="{59D5044B-D881-4058-A1FB-7BC100985D06}" type="pres">
      <dgm:prSet presAssocID="{C03C8F63-DBFB-4E15-B419-000DDD9A251A}" presName="tx2" presStyleLbl="revTx" presStyleIdx="4" presStyleCnt="14"/>
      <dgm:spPr/>
    </dgm:pt>
    <dgm:pt modelId="{74F1079C-493B-4C3C-85B0-A6DD875FD479}" type="pres">
      <dgm:prSet presAssocID="{C03C8F63-DBFB-4E15-B419-000DDD9A251A}" presName="vert2" presStyleCnt="0"/>
      <dgm:spPr/>
    </dgm:pt>
    <dgm:pt modelId="{CC5D162A-FC1C-4E39-B366-58B935233BF5}" type="pres">
      <dgm:prSet presAssocID="{C03C8F63-DBFB-4E15-B419-000DDD9A251A}" presName="thinLine2b" presStyleLbl="callout" presStyleIdx="3" presStyleCnt="12"/>
      <dgm:spPr/>
    </dgm:pt>
    <dgm:pt modelId="{9779851E-70D4-4A8C-A85D-37F5B8F7F0BB}" type="pres">
      <dgm:prSet presAssocID="{C03C8F63-DBFB-4E15-B419-000DDD9A251A}" presName="vertSpace2b" presStyleCnt="0"/>
      <dgm:spPr/>
    </dgm:pt>
    <dgm:pt modelId="{D44B0E69-1056-40DB-ABCB-3F0AA246B1D1}" type="pres">
      <dgm:prSet presAssocID="{C069B781-594D-499A-B2F2-E6A1146B88BE}" presName="thickLine" presStyleLbl="alignNode1" presStyleIdx="1" presStyleCnt="2"/>
      <dgm:spPr/>
    </dgm:pt>
    <dgm:pt modelId="{3EB7F9C5-43A1-46E4-86E0-34ACA679D37B}" type="pres">
      <dgm:prSet presAssocID="{C069B781-594D-499A-B2F2-E6A1146B88BE}" presName="horz1" presStyleCnt="0"/>
      <dgm:spPr/>
    </dgm:pt>
    <dgm:pt modelId="{729C1F24-F54D-4123-8E85-A99CF75CD6C1}" type="pres">
      <dgm:prSet presAssocID="{C069B781-594D-499A-B2F2-E6A1146B88BE}" presName="tx1" presStyleLbl="revTx" presStyleIdx="5" presStyleCnt="14"/>
      <dgm:spPr/>
    </dgm:pt>
    <dgm:pt modelId="{DB379127-E20E-411C-B52B-75D9ECFD8B1C}" type="pres">
      <dgm:prSet presAssocID="{C069B781-594D-499A-B2F2-E6A1146B88BE}" presName="vert1" presStyleCnt="0"/>
      <dgm:spPr/>
    </dgm:pt>
    <dgm:pt modelId="{20E1C029-DC3F-4457-A4A9-286740AE23CF}" type="pres">
      <dgm:prSet presAssocID="{DFF58534-0846-4EB9-B482-3AED6E05BF8F}" presName="vertSpace2a" presStyleCnt="0"/>
      <dgm:spPr/>
    </dgm:pt>
    <dgm:pt modelId="{8C466160-ED55-4A90-AD47-53F9891F5EF9}" type="pres">
      <dgm:prSet presAssocID="{DFF58534-0846-4EB9-B482-3AED6E05BF8F}" presName="horz2" presStyleCnt="0"/>
      <dgm:spPr/>
    </dgm:pt>
    <dgm:pt modelId="{4BC246E0-8353-4723-894A-6776C0A2429E}" type="pres">
      <dgm:prSet presAssocID="{DFF58534-0846-4EB9-B482-3AED6E05BF8F}" presName="horzSpace2" presStyleCnt="0"/>
      <dgm:spPr/>
    </dgm:pt>
    <dgm:pt modelId="{AA1FC0E2-ECC7-4B6F-B9E7-2B5AF1EC23C5}" type="pres">
      <dgm:prSet presAssocID="{DFF58534-0846-4EB9-B482-3AED6E05BF8F}" presName="tx2" presStyleLbl="revTx" presStyleIdx="6" presStyleCnt="14"/>
      <dgm:spPr/>
    </dgm:pt>
    <dgm:pt modelId="{CE20E6DF-89BC-46FF-8595-A619B3EC5D26}" type="pres">
      <dgm:prSet presAssocID="{DFF58534-0846-4EB9-B482-3AED6E05BF8F}" presName="vert2" presStyleCnt="0"/>
      <dgm:spPr/>
    </dgm:pt>
    <dgm:pt modelId="{2564810F-3C34-4D85-873E-C0B5264BC346}" type="pres">
      <dgm:prSet presAssocID="{DFF58534-0846-4EB9-B482-3AED6E05BF8F}" presName="thinLine2b" presStyleLbl="callout" presStyleIdx="4" presStyleCnt="12"/>
      <dgm:spPr/>
    </dgm:pt>
    <dgm:pt modelId="{AF37D24C-DC15-4D9F-B562-C0CF47E70A12}" type="pres">
      <dgm:prSet presAssocID="{DFF58534-0846-4EB9-B482-3AED6E05BF8F}" presName="vertSpace2b" presStyleCnt="0"/>
      <dgm:spPr/>
    </dgm:pt>
    <dgm:pt modelId="{254B609D-E6ED-4016-9D76-A9E0BCA114CA}" type="pres">
      <dgm:prSet presAssocID="{82D686D6-5D30-4F73-A135-C4AB9F617362}" presName="horz2" presStyleCnt="0"/>
      <dgm:spPr/>
    </dgm:pt>
    <dgm:pt modelId="{F4157733-9DF8-4B0F-8F61-D72232600B7F}" type="pres">
      <dgm:prSet presAssocID="{82D686D6-5D30-4F73-A135-C4AB9F617362}" presName="horzSpace2" presStyleCnt="0"/>
      <dgm:spPr/>
    </dgm:pt>
    <dgm:pt modelId="{88B06CCE-94A9-4979-BEBA-3D16A74E9F69}" type="pres">
      <dgm:prSet presAssocID="{82D686D6-5D30-4F73-A135-C4AB9F617362}" presName="tx2" presStyleLbl="revTx" presStyleIdx="7" presStyleCnt="14"/>
      <dgm:spPr/>
    </dgm:pt>
    <dgm:pt modelId="{4ADFBDBF-6B9E-46ED-9E26-8AA145A1A654}" type="pres">
      <dgm:prSet presAssocID="{82D686D6-5D30-4F73-A135-C4AB9F617362}" presName="vert2" presStyleCnt="0"/>
      <dgm:spPr/>
    </dgm:pt>
    <dgm:pt modelId="{4EB352A6-7186-4536-8257-F46662247C17}" type="pres">
      <dgm:prSet presAssocID="{82D686D6-5D30-4F73-A135-C4AB9F617362}" presName="thinLine2b" presStyleLbl="callout" presStyleIdx="5" presStyleCnt="12"/>
      <dgm:spPr/>
    </dgm:pt>
    <dgm:pt modelId="{BA5C6994-FCD3-4A11-A594-A6D93650CB6A}" type="pres">
      <dgm:prSet presAssocID="{82D686D6-5D30-4F73-A135-C4AB9F617362}" presName="vertSpace2b" presStyleCnt="0"/>
      <dgm:spPr/>
    </dgm:pt>
    <dgm:pt modelId="{DDDE9D57-A11A-4B45-B5FE-C57545119089}" type="pres">
      <dgm:prSet presAssocID="{645D8DD5-4335-4A21-8122-DC78F8300602}" presName="horz2" presStyleCnt="0"/>
      <dgm:spPr/>
    </dgm:pt>
    <dgm:pt modelId="{FDB61E11-B50C-4D3E-BF30-7271C764421B}" type="pres">
      <dgm:prSet presAssocID="{645D8DD5-4335-4A21-8122-DC78F8300602}" presName="horzSpace2" presStyleCnt="0"/>
      <dgm:spPr/>
    </dgm:pt>
    <dgm:pt modelId="{B78FA5A7-B09D-46C5-86F6-5BED8A552691}" type="pres">
      <dgm:prSet presAssocID="{645D8DD5-4335-4A21-8122-DC78F8300602}" presName="tx2" presStyleLbl="revTx" presStyleIdx="8" presStyleCnt="14"/>
      <dgm:spPr/>
    </dgm:pt>
    <dgm:pt modelId="{2DCDE7A0-C0F1-4C7C-8746-27F62477D971}" type="pres">
      <dgm:prSet presAssocID="{645D8DD5-4335-4A21-8122-DC78F8300602}" presName="vert2" presStyleCnt="0"/>
      <dgm:spPr/>
    </dgm:pt>
    <dgm:pt modelId="{992D735F-9E52-4D8F-8D22-F6F0C1765097}" type="pres">
      <dgm:prSet presAssocID="{645D8DD5-4335-4A21-8122-DC78F8300602}" presName="thinLine2b" presStyleLbl="callout" presStyleIdx="6" presStyleCnt="12"/>
      <dgm:spPr/>
    </dgm:pt>
    <dgm:pt modelId="{3E5EE903-FB19-4276-9051-0BEB48A97EEB}" type="pres">
      <dgm:prSet presAssocID="{645D8DD5-4335-4A21-8122-DC78F8300602}" presName="vertSpace2b" presStyleCnt="0"/>
      <dgm:spPr/>
    </dgm:pt>
    <dgm:pt modelId="{81BDAC92-552F-4677-8547-663B24059564}" type="pres">
      <dgm:prSet presAssocID="{F25518CC-DE1C-4920-9963-C88B6A9EB103}" presName="horz2" presStyleCnt="0"/>
      <dgm:spPr/>
    </dgm:pt>
    <dgm:pt modelId="{A3DA6D9D-02B2-4642-9E4D-FE63B50ED182}" type="pres">
      <dgm:prSet presAssocID="{F25518CC-DE1C-4920-9963-C88B6A9EB103}" presName="horzSpace2" presStyleCnt="0"/>
      <dgm:spPr/>
    </dgm:pt>
    <dgm:pt modelId="{4EEFFDD1-AE30-4CB1-A1B7-2FA86AC3DFB8}" type="pres">
      <dgm:prSet presAssocID="{F25518CC-DE1C-4920-9963-C88B6A9EB103}" presName="tx2" presStyleLbl="revTx" presStyleIdx="9" presStyleCnt="14"/>
      <dgm:spPr/>
    </dgm:pt>
    <dgm:pt modelId="{9C7AC604-64F1-4C99-BC87-6E275D31F162}" type="pres">
      <dgm:prSet presAssocID="{F25518CC-DE1C-4920-9963-C88B6A9EB103}" presName="vert2" presStyleCnt="0"/>
      <dgm:spPr/>
    </dgm:pt>
    <dgm:pt modelId="{454A52EC-CC75-45D9-BDEA-D3EDB3CC3079}" type="pres">
      <dgm:prSet presAssocID="{F25518CC-DE1C-4920-9963-C88B6A9EB103}" presName="thinLine2b" presStyleLbl="callout" presStyleIdx="7" presStyleCnt="12"/>
      <dgm:spPr/>
    </dgm:pt>
    <dgm:pt modelId="{E3BBD12A-DE5B-4346-B9B1-D031D37C9F9E}" type="pres">
      <dgm:prSet presAssocID="{F25518CC-DE1C-4920-9963-C88B6A9EB103}" presName="vertSpace2b" presStyleCnt="0"/>
      <dgm:spPr/>
    </dgm:pt>
    <dgm:pt modelId="{ABA69159-CB24-44F0-819A-ECE92712FD7A}" type="pres">
      <dgm:prSet presAssocID="{F098ED13-B5E1-4DBE-9BE0-9C79699ACD61}" presName="horz2" presStyleCnt="0"/>
      <dgm:spPr/>
    </dgm:pt>
    <dgm:pt modelId="{165A16AE-338F-4EB8-B9A9-D5D5CA85C46A}" type="pres">
      <dgm:prSet presAssocID="{F098ED13-B5E1-4DBE-9BE0-9C79699ACD61}" presName="horzSpace2" presStyleCnt="0"/>
      <dgm:spPr/>
    </dgm:pt>
    <dgm:pt modelId="{062ED81B-EAEE-4670-B8B4-5E4239F555A0}" type="pres">
      <dgm:prSet presAssocID="{F098ED13-B5E1-4DBE-9BE0-9C79699ACD61}" presName="tx2" presStyleLbl="revTx" presStyleIdx="10" presStyleCnt="14"/>
      <dgm:spPr/>
    </dgm:pt>
    <dgm:pt modelId="{2BB22E61-5BFD-4410-9B5C-76CB8A6CEBFE}" type="pres">
      <dgm:prSet presAssocID="{F098ED13-B5E1-4DBE-9BE0-9C79699ACD61}" presName="vert2" presStyleCnt="0"/>
      <dgm:spPr/>
    </dgm:pt>
    <dgm:pt modelId="{D5281C50-DAC1-4D5C-9EE3-6FF9E635FE1C}" type="pres">
      <dgm:prSet presAssocID="{F098ED13-B5E1-4DBE-9BE0-9C79699ACD61}" presName="thinLine2b" presStyleLbl="callout" presStyleIdx="8" presStyleCnt="12"/>
      <dgm:spPr/>
    </dgm:pt>
    <dgm:pt modelId="{F82CEFD8-0132-40C0-ADEC-30373F87FD87}" type="pres">
      <dgm:prSet presAssocID="{F098ED13-B5E1-4DBE-9BE0-9C79699ACD61}" presName="vertSpace2b" presStyleCnt="0"/>
      <dgm:spPr/>
    </dgm:pt>
    <dgm:pt modelId="{AD9CAA4A-8D3D-4203-9648-A454C4B263A2}" type="pres">
      <dgm:prSet presAssocID="{623FF661-672F-401B-BB32-8BA49BD7882D}" presName="horz2" presStyleCnt="0"/>
      <dgm:spPr/>
    </dgm:pt>
    <dgm:pt modelId="{4A6551ED-41FA-4920-8546-03BCED038AAF}" type="pres">
      <dgm:prSet presAssocID="{623FF661-672F-401B-BB32-8BA49BD7882D}" presName="horzSpace2" presStyleCnt="0"/>
      <dgm:spPr/>
    </dgm:pt>
    <dgm:pt modelId="{29F604B9-F05B-4DFB-A6CD-EE1F40414651}" type="pres">
      <dgm:prSet presAssocID="{623FF661-672F-401B-BB32-8BA49BD7882D}" presName="tx2" presStyleLbl="revTx" presStyleIdx="11" presStyleCnt="14"/>
      <dgm:spPr/>
    </dgm:pt>
    <dgm:pt modelId="{27CF512F-BB38-4A47-BF15-5BA664076BA4}" type="pres">
      <dgm:prSet presAssocID="{623FF661-672F-401B-BB32-8BA49BD7882D}" presName="vert2" presStyleCnt="0"/>
      <dgm:spPr/>
    </dgm:pt>
    <dgm:pt modelId="{A301016E-78F9-4574-8768-0FD8C1AB3292}" type="pres">
      <dgm:prSet presAssocID="{623FF661-672F-401B-BB32-8BA49BD7882D}" presName="thinLine2b" presStyleLbl="callout" presStyleIdx="9" presStyleCnt="12"/>
      <dgm:spPr/>
    </dgm:pt>
    <dgm:pt modelId="{61665D27-B8B7-4F83-B420-90F23B61A18D}" type="pres">
      <dgm:prSet presAssocID="{623FF661-672F-401B-BB32-8BA49BD7882D}" presName="vertSpace2b" presStyleCnt="0"/>
      <dgm:spPr/>
    </dgm:pt>
    <dgm:pt modelId="{1504CB5F-F738-495B-BB69-084B32B72EC9}" type="pres">
      <dgm:prSet presAssocID="{5CC3EB38-6269-4606-ABE6-BFA639F58D9D}" presName="horz2" presStyleCnt="0"/>
      <dgm:spPr/>
    </dgm:pt>
    <dgm:pt modelId="{21BD3877-93E4-4C69-B11A-CE787012331C}" type="pres">
      <dgm:prSet presAssocID="{5CC3EB38-6269-4606-ABE6-BFA639F58D9D}" presName="horzSpace2" presStyleCnt="0"/>
      <dgm:spPr/>
    </dgm:pt>
    <dgm:pt modelId="{AB545DF1-47A8-4EA4-BB38-E778B896A923}" type="pres">
      <dgm:prSet presAssocID="{5CC3EB38-6269-4606-ABE6-BFA639F58D9D}" presName="tx2" presStyleLbl="revTx" presStyleIdx="12" presStyleCnt="14"/>
      <dgm:spPr/>
    </dgm:pt>
    <dgm:pt modelId="{C2D5E194-B2BF-4254-A4FC-911DAB664DF8}" type="pres">
      <dgm:prSet presAssocID="{5CC3EB38-6269-4606-ABE6-BFA639F58D9D}" presName="vert2" presStyleCnt="0"/>
      <dgm:spPr/>
    </dgm:pt>
    <dgm:pt modelId="{EB215300-E3A3-47A6-9673-983546C295AB}" type="pres">
      <dgm:prSet presAssocID="{5CC3EB38-6269-4606-ABE6-BFA639F58D9D}" presName="thinLine2b" presStyleLbl="callout" presStyleIdx="10" presStyleCnt="12"/>
      <dgm:spPr/>
    </dgm:pt>
    <dgm:pt modelId="{DCAB07E5-450C-4E52-AD94-36EA0753A0BC}" type="pres">
      <dgm:prSet presAssocID="{5CC3EB38-6269-4606-ABE6-BFA639F58D9D}" presName="vertSpace2b" presStyleCnt="0"/>
      <dgm:spPr/>
    </dgm:pt>
    <dgm:pt modelId="{F317753C-14A4-428B-8142-A9A14366EECA}" type="pres">
      <dgm:prSet presAssocID="{D872038D-5360-4E5C-A516-1E1E26ABEC0D}" presName="horz2" presStyleCnt="0"/>
      <dgm:spPr/>
    </dgm:pt>
    <dgm:pt modelId="{5FFEF608-8534-4FBE-8665-3AD60451C419}" type="pres">
      <dgm:prSet presAssocID="{D872038D-5360-4E5C-A516-1E1E26ABEC0D}" presName="horzSpace2" presStyleCnt="0"/>
      <dgm:spPr/>
    </dgm:pt>
    <dgm:pt modelId="{69D39757-F7D3-4580-B9A6-6CC81961618C}" type="pres">
      <dgm:prSet presAssocID="{D872038D-5360-4E5C-A516-1E1E26ABEC0D}" presName="tx2" presStyleLbl="revTx" presStyleIdx="13" presStyleCnt="14"/>
      <dgm:spPr/>
    </dgm:pt>
    <dgm:pt modelId="{43E40E33-008E-4DDA-80D7-75543285FF9C}" type="pres">
      <dgm:prSet presAssocID="{D872038D-5360-4E5C-A516-1E1E26ABEC0D}" presName="vert2" presStyleCnt="0"/>
      <dgm:spPr/>
    </dgm:pt>
    <dgm:pt modelId="{E79FCC18-657D-4CE8-AB37-8593C01665E1}" type="pres">
      <dgm:prSet presAssocID="{D872038D-5360-4E5C-A516-1E1E26ABEC0D}" presName="thinLine2b" presStyleLbl="callout" presStyleIdx="11" presStyleCnt="12"/>
      <dgm:spPr/>
    </dgm:pt>
    <dgm:pt modelId="{EE7A26E6-92B5-4F3C-B2B1-2E4954B2C531}" type="pres">
      <dgm:prSet presAssocID="{D872038D-5360-4E5C-A516-1E1E26ABEC0D}" presName="vertSpace2b" presStyleCnt="0"/>
      <dgm:spPr/>
    </dgm:pt>
  </dgm:ptLst>
  <dgm:cxnLst>
    <dgm:cxn modelId="{40524514-33BA-4EA1-B09A-C866850D2698}" srcId="{C069B781-594D-499A-B2F2-E6A1146B88BE}" destId="{623FF661-672F-401B-BB32-8BA49BD7882D}" srcOrd="5" destOrd="0" parTransId="{87858E7A-4494-45F2-ABA1-EF21476F03F8}" sibTransId="{CE83C915-4D06-4FEC-9B2D-F9CF68E6675A}"/>
    <dgm:cxn modelId="{AF4B391B-8BFD-4C00-9545-00AFFCCF1EA6}" type="presOf" srcId="{FAD5FA20-D32A-4DCB-8FA3-149CF673B8A5}" destId="{E7983789-C31A-4F64-A9A0-BB611E4AE478}" srcOrd="0" destOrd="0" presId="urn:microsoft.com/office/officeart/2008/layout/LinedList"/>
    <dgm:cxn modelId="{DE382C1C-1F30-4606-94A0-2FB5DE3A63ED}" type="presOf" srcId="{C376B2BC-6933-4F8C-A82D-2673FD6B0AB7}" destId="{384E72F1-2496-4B93-814C-B2FB6076A40C}" srcOrd="0" destOrd="0" presId="urn:microsoft.com/office/officeart/2008/layout/LinedList"/>
    <dgm:cxn modelId="{13810923-86F3-4883-ACE0-99A6EC40C181}" srcId="{C376B2BC-6933-4F8C-A82D-2673FD6B0AB7}" destId="{2B114D79-B851-45CF-8472-645576E2310F}" srcOrd="2" destOrd="0" parTransId="{3D9AA70B-D22B-4275-AA8B-105FD88747C5}" sibTransId="{1EFD096F-AFD8-4473-BB70-763BBAEEDD7D}"/>
    <dgm:cxn modelId="{848D4725-438B-43C0-8FD8-C45EB93EC63C}" type="presOf" srcId="{5CC3EB38-6269-4606-ABE6-BFA639F58D9D}" destId="{AB545DF1-47A8-4EA4-BB38-E778B896A923}" srcOrd="0" destOrd="0" presId="urn:microsoft.com/office/officeart/2008/layout/LinedList"/>
    <dgm:cxn modelId="{348BB133-743F-4B86-A94C-8929AF2E7C1E}" srcId="{C376B2BC-6933-4F8C-A82D-2673FD6B0AB7}" destId="{C03C8F63-DBFB-4E15-B419-000DDD9A251A}" srcOrd="3" destOrd="0" parTransId="{7357ED4E-BD15-4315-91BC-A957C32F2683}" sibTransId="{5E8DE200-28CF-4D3D-8A60-C71F90D443D1}"/>
    <dgm:cxn modelId="{6ACFB836-C748-46EA-ADD8-1B14989C42BB}" srcId="{C069B781-594D-499A-B2F2-E6A1146B88BE}" destId="{82D686D6-5D30-4F73-A135-C4AB9F617362}" srcOrd="1" destOrd="0" parTransId="{72FC6EF0-7DC7-45BE-8B1A-E2B35587D17E}" sibTransId="{DFB762A9-B0AB-4AE9-BB10-23F3089C0EBE}"/>
    <dgm:cxn modelId="{AC697B3B-9990-4055-939D-FBBA270284E0}" srcId="{C069B781-594D-499A-B2F2-E6A1146B88BE}" destId="{5CC3EB38-6269-4606-ABE6-BFA639F58D9D}" srcOrd="6" destOrd="0" parTransId="{D18D154E-C5C7-4532-A1AC-A9BB973BE0A7}" sibTransId="{0A70EC14-D7A9-4863-A0F0-759C6140A64D}"/>
    <dgm:cxn modelId="{E67FE73C-B710-4A9D-BEC3-754D1E24B5BD}" type="presOf" srcId="{82D686D6-5D30-4F73-A135-C4AB9F617362}" destId="{88B06CCE-94A9-4979-BEBA-3D16A74E9F69}" srcOrd="0" destOrd="0" presId="urn:microsoft.com/office/officeart/2008/layout/LinedList"/>
    <dgm:cxn modelId="{F1CF1C5E-BE3D-4A11-BECC-B847F7C39C3B}" type="presOf" srcId="{623FF661-672F-401B-BB32-8BA49BD7882D}" destId="{29F604B9-F05B-4DFB-A6CD-EE1F40414651}" srcOrd="0" destOrd="0" presId="urn:microsoft.com/office/officeart/2008/layout/LinedList"/>
    <dgm:cxn modelId="{3E201148-640B-4012-920C-EBACD1AFD272}" type="presOf" srcId="{2B114D79-B851-45CF-8472-645576E2310F}" destId="{38991F20-4A87-495B-A20B-B39935FAEFC3}" srcOrd="0" destOrd="0" presId="urn:microsoft.com/office/officeart/2008/layout/LinedList"/>
    <dgm:cxn modelId="{30D25B48-D48A-4813-87E8-D6CD41D5FAE0}" srcId="{C069B781-594D-499A-B2F2-E6A1146B88BE}" destId="{DFF58534-0846-4EB9-B482-3AED6E05BF8F}" srcOrd="0" destOrd="0" parTransId="{5A75FA98-4949-49B3-BA52-0335B43BEA25}" sibTransId="{8A8ED3E9-1DCB-419D-8CE6-5F031F086A19}"/>
    <dgm:cxn modelId="{F01EB949-127B-4CCA-A421-65DB05244C1B}" srcId="{C376B2BC-6933-4F8C-A82D-2673FD6B0AB7}" destId="{7DC98EC4-0853-4AF6-8E0D-3AA87E3BA443}" srcOrd="0" destOrd="0" parTransId="{B4233E51-BF68-4CCA-AA27-28ABE84A744B}" sibTransId="{79B4BA8A-5721-478E-96DD-8EBDBBBE5551}"/>
    <dgm:cxn modelId="{9AC13B4F-2392-4444-87B3-E056DEFBC07E}" type="presOf" srcId="{7DC98EC4-0853-4AF6-8E0D-3AA87E3BA443}" destId="{B2F42A76-55DD-46C7-A67C-04E5C0EE5A46}" srcOrd="0" destOrd="0" presId="urn:microsoft.com/office/officeart/2008/layout/LinedList"/>
    <dgm:cxn modelId="{412C9571-784B-4666-B4E1-100A6B3A1238}" srcId="{C069B781-594D-499A-B2F2-E6A1146B88BE}" destId="{F098ED13-B5E1-4DBE-9BE0-9C79699ACD61}" srcOrd="4" destOrd="0" parTransId="{92EBB513-12D9-4A86-9475-4932371C9B81}" sibTransId="{BBA73112-8827-4E74-813F-CA3E8FBC79A9}"/>
    <dgm:cxn modelId="{64127E8A-0F12-4A5A-9778-F977FA19022E}" type="presOf" srcId="{D872038D-5360-4E5C-A516-1E1E26ABEC0D}" destId="{69D39757-F7D3-4580-B9A6-6CC81961618C}" srcOrd="0" destOrd="0" presId="urn:microsoft.com/office/officeart/2008/layout/LinedList"/>
    <dgm:cxn modelId="{969E4A8D-08ED-4E1B-9B25-A81116313373}" type="presOf" srcId="{645D8DD5-4335-4A21-8122-DC78F8300602}" destId="{B78FA5A7-B09D-46C5-86F6-5BED8A552691}" srcOrd="0" destOrd="0" presId="urn:microsoft.com/office/officeart/2008/layout/LinedList"/>
    <dgm:cxn modelId="{92117D92-FAEB-418F-9508-5A26CCF72B6E}" type="presOf" srcId="{F25518CC-DE1C-4920-9963-C88B6A9EB103}" destId="{4EEFFDD1-AE30-4CB1-A1B7-2FA86AC3DFB8}" srcOrd="0" destOrd="0" presId="urn:microsoft.com/office/officeart/2008/layout/LinedList"/>
    <dgm:cxn modelId="{4F0E0BA1-6A7F-402B-A01F-5A69E8D4C786}" srcId="{C069B781-594D-499A-B2F2-E6A1146B88BE}" destId="{D872038D-5360-4E5C-A516-1E1E26ABEC0D}" srcOrd="7" destOrd="0" parTransId="{BDE2E5E9-2640-4CF2-B3D2-C86373340B7B}" sibTransId="{C2C46508-63A5-402A-98D0-9270308BA6C5}"/>
    <dgm:cxn modelId="{6C5699A3-345A-4E67-A050-267EF494EA04}" srcId="{C069B781-594D-499A-B2F2-E6A1146B88BE}" destId="{F25518CC-DE1C-4920-9963-C88B6A9EB103}" srcOrd="3" destOrd="0" parTransId="{6E55A882-9950-4932-ADA0-4CAE4DB19E3F}" sibTransId="{46ACA76C-1CBD-4F0B-B553-BC633EBB02A5}"/>
    <dgm:cxn modelId="{6F126FB1-7E18-4903-80FB-776E47887465}" type="presOf" srcId="{C03C8F63-DBFB-4E15-B419-000DDD9A251A}" destId="{59D5044B-D881-4058-A1FB-7BC100985D06}" srcOrd="0" destOrd="0" presId="urn:microsoft.com/office/officeart/2008/layout/LinedList"/>
    <dgm:cxn modelId="{0AEEAFC6-BF08-4092-B2D1-208A7350EE4C}" type="presOf" srcId="{DFF58534-0846-4EB9-B482-3AED6E05BF8F}" destId="{AA1FC0E2-ECC7-4B6F-B9E7-2B5AF1EC23C5}" srcOrd="0" destOrd="0" presId="urn:microsoft.com/office/officeart/2008/layout/LinedList"/>
    <dgm:cxn modelId="{FF7F63E3-BFF5-4E1E-83C9-E0639A5CA0D9}" srcId="{C9162FF4-540F-4030-B685-00160660D34A}" destId="{C069B781-594D-499A-B2F2-E6A1146B88BE}" srcOrd="1" destOrd="0" parTransId="{B1C0BC69-060C-48AF-AFAD-601DF7784DBD}" sibTransId="{708FEE49-F343-468A-929A-B3AA8748F4F5}"/>
    <dgm:cxn modelId="{DE5CE2E7-46AE-4F6F-8ACA-A997D867E9DD}" srcId="{C9162FF4-540F-4030-B685-00160660D34A}" destId="{C376B2BC-6933-4F8C-A82D-2673FD6B0AB7}" srcOrd="0" destOrd="0" parTransId="{D4C8B29D-9C73-4F59-A21B-0D11177C4978}" sibTransId="{EB70D0BB-35C1-4AC1-8837-0E69759DE6C4}"/>
    <dgm:cxn modelId="{A59A88ED-B552-4EAD-BB28-318BEC25E846}" srcId="{C069B781-594D-499A-B2F2-E6A1146B88BE}" destId="{645D8DD5-4335-4A21-8122-DC78F8300602}" srcOrd="2" destOrd="0" parTransId="{286E2328-0635-42E3-8424-33026002F9F4}" sibTransId="{E0D855A7-736F-4AE8-8807-BA5E931E98F5}"/>
    <dgm:cxn modelId="{9BCDB0EF-4DFB-4461-A2B2-9AA699F0AB0D}" type="presOf" srcId="{C9162FF4-540F-4030-B685-00160660D34A}" destId="{7EC0AE00-BDA2-4499-953E-56F5899B64D1}" srcOrd="0" destOrd="0" presId="urn:microsoft.com/office/officeart/2008/layout/LinedList"/>
    <dgm:cxn modelId="{8D45ECF1-FD94-4AEA-A42D-B95C8799B6E6}" srcId="{C376B2BC-6933-4F8C-A82D-2673FD6B0AB7}" destId="{FAD5FA20-D32A-4DCB-8FA3-149CF673B8A5}" srcOrd="1" destOrd="0" parTransId="{9B36B3E2-62BB-459A-B59B-7322EF623B2E}" sibTransId="{94EAA6DB-BFEA-4AFE-B45B-0A8A007B1AC1}"/>
    <dgm:cxn modelId="{8EE000FB-0A2F-4450-9316-1F1765418137}" type="presOf" srcId="{F098ED13-B5E1-4DBE-9BE0-9C79699ACD61}" destId="{062ED81B-EAEE-4670-B8B4-5E4239F555A0}" srcOrd="0" destOrd="0" presId="urn:microsoft.com/office/officeart/2008/layout/LinedList"/>
    <dgm:cxn modelId="{2ACB38FF-6B78-4C86-AF85-07CF404FEADF}" type="presOf" srcId="{C069B781-594D-499A-B2F2-E6A1146B88BE}" destId="{729C1F24-F54D-4123-8E85-A99CF75CD6C1}" srcOrd="0" destOrd="0" presId="urn:microsoft.com/office/officeart/2008/layout/LinedList"/>
    <dgm:cxn modelId="{5D0FF7F0-90C7-4355-A8AD-69A5673953D9}" type="presParOf" srcId="{7EC0AE00-BDA2-4499-953E-56F5899B64D1}" destId="{323120A8-22F4-4E30-A813-1EFAD9D9555D}" srcOrd="0" destOrd="0" presId="urn:microsoft.com/office/officeart/2008/layout/LinedList"/>
    <dgm:cxn modelId="{676A3A49-03CE-416C-9654-EB36ED2F89CA}" type="presParOf" srcId="{7EC0AE00-BDA2-4499-953E-56F5899B64D1}" destId="{78B2C059-6618-4DFD-BAD0-A1BA5E4CE770}" srcOrd="1" destOrd="0" presId="urn:microsoft.com/office/officeart/2008/layout/LinedList"/>
    <dgm:cxn modelId="{6F276433-40FC-473E-B9C0-BF6D29D892C9}" type="presParOf" srcId="{78B2C059-6618-4DFD-BAD0-A1BA5E4CE770}" destId="{384E72F1-2496-4B93-814C-B2FB6076A40C}" srcOrd="0" destOrd="0" presId="urn:microsoft.com/office/officeart/2008/layout/LinedList"/>
    <dgm:cxn modelId="{8A7AE232-CB31-4755-8E54-366F9373AA43}" type="presParOf" srcId="{78B2C059-6618-4DFD-BAD0-A1BA5E4CE770}" destId="{8DD8E095-FE4E-42B5-AA81-52DA99990191}" srcOrd="1" destOrd="0" presId="urn:microsoft.com/office/officeart/2008/layout/LinedList"/>
    <dgm:cxn modelId="{F0C673C3-258E-4B32-9852-21B38D92F452}" type="presParOf" srcId="{8DD8E095-FE4E-42B5-AA81-52DA99990191}" destId="{788443F8-B586-4A5D-A484-B4128A4C82D8}" srcOrd="0" destOrd="0" presId="urn:microsoft.com/office/officeart/2008/layout/LinedList"/>
    <dgm:cxn modelId="{02A1FEB2-EE1B-4637-AC37-25B6B557B0EA}" type="presParOf" srcId="{8DD8E095-FE4E-42B5-AA81-52DA99990191}" destId="{A5CAFF84-039D-4688-87C3-CEF6D7063879}" srcOrd="1" destOrd="0" presId="urn:microsoft.com/office/officeart/2008/layout/LinedList"/>
    <dgm:cxn modelId="{EFBF89AD-74CC-4646-B824-E15F4AFF8A07}" type="presParOf" srcId="{A5CAFF84-039D-4688-87C3-CEF6D7063879}" destId="{323CFDEF-7EBE-4335-8555-DAB31A9E13F3}" srcOrd="0" destOrd="0" presId="urn:microsoft.com/office/officeart/2008/layout/LinedList"/>
    <dgm:cxn modelId="{C8A752FD-BA3E-412C-8F9C-8B88A3C420D9}" type="presParOf" srcId="{A5CAFF84-039D-4688-87C3-CEF6D7063879}" destId="{B2F42A76-55DD-46C7-A67C-04E5C0EE5A46}" srcOrd="1" destOrd="0" presId="urn:microsoft.com/office/officeart/2008/layout/LinedList"/>
    <dgm:cxn modelId="{E4AE37E5-F691-4115-A9FD-761CCDC1CB22}" type="presParOf" srcId="{A5CAFF84-039D-4688-87C3-CEF6D7063879}" destId="{F703362A-ED9C-44FF-8834-1E8A01AFB76B}" srcOrd="2" destOrd="0" presId="urn:microsoft.com/office/officeart/2008/layout/LinedList"/>
    <dgm:cxn modelId="{41BB59F7-A881-4AB3-AB62-42F55A1F4557}" type="presParOf" srcId="{8DD8E095-FE4E-42B5-AA81-52DA99990191}" destId="{E11A9DA4-D84E-4625-BF8C-D3E6AA1BD390}" srcOrd="2" destOrd="0" presId="urn:microsoft.com/office/officeart/2008/layout/LinedList"/>
    <dgm:cxn modelId="{242D5937-6D08-43B9-B55C-850145C73526}" type="presParOf" srcId="{8DD8E095-FE4E-42B5-AA81-52DA99990191}" destId="{6981205E-250C-4CFB-BB46-4D1750AB5ECB}" srcOrd="3" destOrd="0" presId="urn:microsoft.com/office/officeart/2008/layout/LinedList"/>
    <dgm:cxn modelId="{5F4262EA-B486-4336-BF24-35E73156F80F}" type="presParOf" srcId="{8DD8E095-FE4E-42B5-AA81-52DA99990191}" destId="{64FA97D4-B985-4B6D-A33F-98BACD8D9E36}" srcOrd="4" destOrd="0" presId="urn:microsoft.com/office/officeart/2008/layout/LinedList"/>
    <dgm:cxn modelId="{E76EF02D-AAD5-405C-8607-14B475A0A49E}" type="presParOf" srcId="{64FA97D4-B985-4B6D-A33F-98BACD8D9E36}" destId="{B8D6C36E-6BE0-41AD-AB0B-E481133E3CAE}" srcOrd="0" destOrd="0" presId="urn:microsoft.com/office/officeart/2008/layout/LinedList"/>
    <dgm:cxn modelId="{03390D7F-B08E-43E3-ACB2-91B40475D46C}" type="presParOf" srcId="{64FA97D4-B985-4B6D-A33F-98BACD8D9E36}" destId="{E7983789-C31A-4F64-A9A0-BB611E4AE478}" srcOrd="1" destOrd="0" presId="urn:microsoft.com/office/officeart/2008/layout/LinedList"/>
    <dgm:cxn modelId="{8B1A3FD5-B92A-4F3F-B35C-FB8206C05A71}" type="presParOf" srcId="{64FA97D4-B985-4B6D-A33F-98BACD8D9E36}" destId="{1BAC5F10-B21E-45DD-A3D2-64436928F69F}" srcOrd="2" destOrd="0" presId="urn:microsoft.com/office/officeart/2008/layout/LinedList"/>
    <dgm:cxn modelId="{71089329-FD2D-4805-8B88-812650227A53}" type="presParOf" srcId="{8DD8E095-FE4E-42B5-AA81-52DA99990191}" destId="{28497BC0-A58F-4E82-80E1-89AA850653D5}" srcOrd="5" destOrd="0" presId="urn:microsoft.com/office/officeart/2008/layout/LinedList"/>
    <dgm:cxn modelId="{EF341C10-9389-4FF1-98B9-BADC3A238B04}" type="presParOf" srcId="{8DD8E095-FE4E-42B5-AA81-52DA99990191}" destId="{5E3957F4-C0C0-446D-A43B-910D5DBFC4B1}" srcOrd="6" destOrd="0" presId="urn:microsoft.com/office/officeart/2008/layout/LinedList"/>
    <dgm:cxn modelId="{F3610148-A1F6-4B46-AE98-94544CA80E16}" type="presParOf" srcId="{8DD8E095-FE4E-42B5-AA81-52DA99990191}" destId="{6171B26D-2F9F-43A9-86CD-C2CF29F9E3C8}" srcOrd="7" destOrd="0" presId="urn:microsoft.com/office/officeart/2008/layout/LinedList"/>
    <dgm:cxn modelId="{7D71EF61-F1BB-4CB8-80D8-C1823C03F892}" type="presParOf" srcId="{6171B26D-2F9F-43A9-86CD-C2CF29F9E3C8}" destId="{9351776F-00EE-4D9F-88C3-703514EA92FD}" srcOrd="0" destOrd="0" presId="urn:microsoft.com/office/officeart/2008/layout/LinedList"/>
    <dgm:cxn modelId="{80DBE982-BE80-46A6-9DE6-9214B348EF15}" type="presParOf" srcId="{6171B26D-2F9F-43A9-86CD-C2CF29F9E3C8}" destId="{38991F20-4A87-495B-A20B-B39935FAEFC3}" srcOrd="1" destOrd="0" presId="urn:microsoft.com/office/officeart/2008/layout/LinedList"/>
    <dgm:cxn modelId="{6F66962E-639B-4971-AAC1-A87B03CC5B71}" type="presParOf" srcId="{6171B26D-2F9F-43A9-86CD-C2CF29F9E3C8}" destId="{00061823-1E83-4908-AB6E-B18AAB40917D}" srcOrd="2" destOrd="0" presId="urn:microsoft.com/office/officeart/2008/layout/LinedList"/>
    <dgm:cxn modelId="{FCA7AE33-992A-4C94-BC91-6F2B85AE537B}" type="presParOf" srcId="{8DD8E095-FE4E-42B5-AA81-52DA99990191}" destId="{F890BF99-3482-446A-A6FB-63BA82CC567B}" srcOrd="8" destOrd="0" presId="urn:microsoft.com/office/officeart/2008/layout/LinedList"/>
    <dgm:cxn modelId="{5EA547E8-D3FB-495A-B4D8-108E41380EB8}" type="presParOf" srcId="{8DD8E095-FE4E-42B5-AA81-52DA99990191}" destId="{75F08866-A174-4B3B-80A9-D7824415E2B7}" srcOrd="9" destOrd="0" presId="urn:microsoft.com/office/officeart/2008/layout/LinedList"/>
    <dgm:cxn modelId="{EEF2EECC-13EF-4B6E-BE04-F580F66CBE51}" type="presParOf" srcId="{8DD8E095-FE4E-42B5-AA81-52DA99990191}" destId="{6BB0484C-18A1-4BF1-9C5C-196A31C65449}" srcOrd="10" destOrd="0" presId="urn:microsoft.com/office/officeart/2008/layout/LinedList"/>
    <dgm:cxn modelId="{7712EFDD-5EF0-4977-A30F-DC6B2E71A9ED}" type="presParOf" srcId="{6BB0484C-18A1-4BF1-9C5C-196A31C65449}" destId="{C571925C-0887-4B3E-B21B-6EF83E93AB1C}" srcOrd="0" destOrd="0" presId="urn:microsoft.com/office/officeart/2008/layout/LinedList"/>
    <dgm:cxn modelId="{D008FB43-B1B5-4E8F-9629-07BE2E4B80DF}" type="presParOf" srcId="{6BB0484C-18A1-4BF1-9C5C-196A31C65449}" destId="{59D5044B-D881-4058-A1FB-7BC100985D06}" srcOrd="1" destOrd="0" presId="urn:microsoft.com/office/officeart/2008/layout/LinedList"/>
    <dgm:cxn modelId="{215039FD-FDF8-4703-8E61-0D9BA63783FF}" type="presParOf" srcId="{6BB0484C-18A1-4BF1-9C5C-196A31C65449}" destId="{74F1079C-493B-4C3C-85B0-A6DD875FD479}" srcOrd="2" destOrd="0" presId="urn:microsoft.com/office/officeart/2008/layout/LinedList"/>
    <dgm:cxn modelId="{9402CBAE-215D-47D5-ACE4-183639DB8444}" type="presParOf" srcId="{8DD8E095-FE4E-42B5-AA81-52DA99990191}" destId="{CC5D162A-FC1C-4E39-B366-58B935233BF5}" srcOrd="11" destOrd="0" presId="urn:microsoft.com/office/officeart/2008/layout/LinedList"/>
    <dgm:cxn modelId="{7E1281D3-0A2E-464C-A203-040834001C53}" type="presParOf" srcId="{8DD8E095-FE4E-42B5-AA81-52DA99990191}" destId="{9779851E-70D4-4A8C-A85D-37F5B8F7F0BB}" srcOrd="12" destOrd="0" presId="urn:microsoft.com/office/officeart/2008/layout/LinedList"/>
    <dgm:cxn modelId="{26772793-4B62-4CDB-B7FD-3CCE477CD9F6}" type="presParOf" srcId="{7EC0AE00-BDA2-4499-953E-56F5899B64D1}" destId="{D44B0E69-1056-40DB-ABCB-3F0AA246B1D1}" srcOrd="2" destOrd="0" presId="urn:microsoft.com/office/officeart/2008/layout/LinedList"/>
    <dgm:cxn modelId="{6C002722-270F-4283-9195-4146BBCACB8B}" type="presParOf" srcId="{7EC0AE00-BDA2-4499-953E-56F5899B64D1}" destId="{3EB7F9C5-43A1-46E4-86E0-34ACA679D37B}" srcOrd="3" destOrd="0" presId="urn:microsoft.com/office/officeart/2008/layout/LinedList"/>
    <dgm:cxn modelId="{FF4741B3-C0D2-435F-8171-237F31E82809}" type="presParOf" srcId="{3EB7F9C5-43A1-46E4-86E0-34ACA679D37B}" destId="{729C1F24-F54D-4123-8E85-A99CF75CD6C1}" srcOrd="0" destOrd="0" presId="urn:microsoft.com/office/officeart/2008/layout/LinedList"/>
    <dgm:cxn modelId="{7603F966-1B2A-45C7-97F6-8D1D00CD00A4}" type="presParOf" srcId="{3EB7F9C5-43A1-46E4-86E0-34ACA679D37B}" destId="{DB379127-E20E-411C-B52B-75D9ECFD8B1C}" srcOrd="1" destOrd="0" presId="urn:microsoft.com/office/officeart/2008/layout/LinedList"/>
    <dgm:cxn modelId="{50677B22-F2A2-45EA-AABC-0230E607A94C}" type="presParOf" srcId="{DB379127-E20E-411C-B52B-75D9ECFD8B1C}" destId="{20E1C029-DC3F-4457-A4A9-286740AE23CF}" srcOrd="0" destOrd="0" presId="urn:microsoft.com/office/officeart/2008/layout/LinedList"/>
    <dgm:cxn modelId="{C962D080-2158-45AD-A990-1D717D6503E4}" type="presParOf" srcId="{DB379127-E20E-411C-B52B-75D9ECFD8B1C}" destId="{8C466160-ED55-4A90-AD47-53F9891F5EF9}" srcOrd="1" destOrd="0" presId="urn:microsoft.com/office/officeart/2008/layout/LinedList"/>
    <dgm:cxn modelId="{A4760C6F-B508-4C24-B547-2218C4008058}" type="presParOf" srcId="{8C466160-ED55-4A90-AD47-53F9891F5EF9}" destId="{4BC246E0-8353-4723-894A-6776C0A2429E}" srcOrd="0" destOrd="0" presId="urn:microsoft.com/office/officeart/2008/layout/LinedList"/>
    <dgm:cxn modelId="{37E77C2C-809A-4BA2-A2B4-A0CBE2A94B44}" type="presParOf" srcId="{8C466160-ED55-4A90-AD47-53F9891F5EF9}" destId="{AA1FC0E2-ECC7-4B6F-B9E7-2B5AF1EC23C5}" srcOrd="1" destOrd="0" presId="urn:microsoft.com/office/officeart/2008/layout/LinedList"/>
    <dgm:cxn modelId="{0227B696-CC79-45E8-9FBA-6F67F0F09DCC}" type="presParOf" srcId="{8C466160-ED55-4A90-AD47-53F9891F5EF9}" destId="{CE20E6DF-89BC-46FF-8595-A619B3EC5D26}" srcOrd="2" destOrd="0" presId="urn:microsoft.com/office/officeart/2008/layout/LinedList"/>
    <dgm:cxn modelId="{82FD608E-08B7-4A53-AEBD-3B2C736BD357}" type="presParOf" srcId="{DB379127-E20E-411C-B52B-75D9ECFD8B1C}" destId="{2564810F-3C34-4D85-873E-C0B5264BC346}" srcOrd="2" destOrd="0" presId="urn:microsoft.com/office/officeart/2008/layout/LinedList"/>
    <dgm:cxn modelId="{81B2AB50-2EA0-4078-83E3-75C0CA90D066}" type="presParOf" srcId="{DB379127-E20E-411C-B52B-75D9ECFD8B1C}" destId="{AF37D24C-DC15-4D9F-B562-C0CF47E70A12}" srcOrd="3" destOrd="0" presId="urn:microsoft.com/office/officeart/2008/layout/LinedList"/>
    <dgm:cxn modelId="{A2525DFA-DC27-4298-A1C5-A4F95D7BCF54}" type="presParOf" srcId="{DB379127-E20E-411C-B52B-75D9ECFD8B1C}" destId="{254B609D-E6ED-4016-9D76-A9E0BCA114CA}" srcOrd="4" destOrd="0" presId="urn:microsoft.com/office/officeart/2008/layout/LinedList"/>
    <dgm:cxn modelId="{6BB21D2C-F38E-47F9-9EF7-03D464E37C95}" type="presParOf" srcId="{254B609D-E6ED-4016-9D76-A9E0BCA114CA}" destId="{F4157733-9DF8-4B0F-8F61-D72232600B7F}" srcOrd="0" destOrd="0" presId="urn:microsoft.com/office/officeart/2008/layout/LinedList"/>
    <dgm:cxn modelId="{6670E426-A5E8-498A-82A5-1747BDF19FBB}" type="presParOf" srcId="{254B609D-E6ED-4016-9D76-A9E0BCA114CA}" destId="{88B06CCE-94A9-4979-BEBA-3D16A74E9F69}" srcOrd="1" destOrd="0" presId="urn:microsoft.com/office/officeart/2008/layout/LinedList"/>
    <dgm:cxn modelId="{238FF560-23C2-4487-8F77-66B149C93F61}" type="presParOf" srcId="{254B609D-E6ED-4016-9D76-A9E0BCA114CA}" destId="{4ADFBDBF-6B9E-46ED-9E26-8AA145A1A654}" srcOrd="2" destOrd="0" presId="urn:microsoft.com/office/officeart/2008/layout/LinedList"/>
    <dgm:cxn modelId="{208F8234-5070-4CCD-AFE9-ECBE657BF4E2}" type="presParOf" srcId="{DB379127-E20E-411C-B52B-75D9ECFD8B1C}" destId="{4EB352A6-7186-4536-8257-F46662247C17}" srcOrd="5" destOrd="0" presId="urn:microsoft.com/office/officeart/2008/layout/LinedList"/>
    <dgm:cxn modelId="{1F46D7E9-5EB9-4673-AD12-5CA52376B57D}" type="presParOf" srcId="{DB379127-E20E-411C-B52B-75D9ECFD8B1C}" destId="{BA5C6994-FCD3-4A11-A594-A6D93650CB6A}" srcOrd="6" destOrd="0" presId="urn:microsoft.com/office/officeart/2008/layout/LinedList"/>
    <dgm:cxn modelId="{CDB662A8-7B4E-4729-A374-AA0CF96DB6FC}" type="presParOf" srcId="{DB379127-E20E-411C-B52B-75D9ECFD8B1C}" destId="{DDDE9D57-A11A-4B45-B5FE-C57545119089}" srcOrd="7" destOrd="0" presId="urn:microsoft.com/office/officeart/2008/layout/LinedList"/>
    <dgm:cxn modelId="{F35A0BBC-AF11-46C7-BD40-28BC21A4CAC2}" type="presParOf" srcId="{DDDE9D57-A11A-4B45-B5FE-C57545119089}" destId="{FDB61E11-B50C-4D3E-BF30-7271C764421B}" srcOrd="0" destOrd="0" presId="urn:microsoft.com/office/officeart/2008/layout/LinedList"/>
    <dgm:cxn modelId="{4983746D-266D-4476-9800-39A25CC7A76A}" type="presParOf" srcId="{DDDE9D57-A11A-4B45-B5FE-C57545119089}" destId="{B78FA5A7-B09D-46C5-86F6-5BED8A552691}" srcOrd="1" destOrd="0" presId="urn:microsoft.com/office/officeart/2008/layout/LinedList"/>
    <dgm:cxn modelId="{1F2940E8-29DA-4A04-BF69-EE411D247C7F}" type="presParOf" srcId="{DDDE9D57-A11A-4B45-B5FE-C57545119089}" destId="{2DCDE7A0-C0F1-4C7C-8746-27F62477D971}" srcOrd="2" destOrd="0" presId="urn:microsoft.com/office/officeart/2008/layout/LinedList"/>
    <dgm:cxn modelId="{916AB290-DDC2-4269-B264-4EA54B6792DB}" type="presParOf" srcId="{DB379127-E20E-411C-B52B-75D9ECFD8B1C}" destId="{992D735F-9E52-4D8F-8D22-F6F0C1765097}" srcOrd="8" destOrd="0" presId="urn:microsoft.com/office/officeart/2008/layout/LinedList"/>
    <dgm:cxn modelId="{7E7BA1BF-C41B-43F0-9F14-D499E5FD8231}" type="presParOf" srcId="{DB379127-E20E-411C-B52B-75D9ECFD8B1C}" destId="{3E5EE903-FB19-4276-9051-0BEB48A97EEB}" srcOrd="9" destOrd="0" presId="urn:microsoft.com/office/officeart/2008/layout/LinedList"/>
    <dgm:cxn modelId="{CA4A2E39-7EFF-4404-93C5-1E7DAA165B16}" type="presParOf" srcId="{DB379127-E20E-411C-B52B-75D9ECFD8B1C}" destId="{81BDAC92-552F-4677-8547-663B24059564}" srcOrd="10" destOrd="0" presId="urn:microsoft.com/office/officeart/2008/layout/LinedList"/>
    <dgm:cxn modelId="{65E3FFDC-2563-4F3D-BC66-A750E2D53222}" type="presParOf" srcId="{81BDAC92-552F-4677-8547-663B24059564}" destId="{A3DA6D9D-02B2-4642-9E4D-FE63B50ED182}" srcOrd="0" destOrd="0" presId="urn:microsoft.com/office/officeart/2008/layout/LinedList"/>
    <dgm:cxn modelId="{A71B8207-F113-48F8-A00C-E1BA37EF3F93}" type="presParOf" srcId="{81BDAC92-552F-4677-8547-663B24059564}" destId="{4EEFFDD1-AE30-4CB1-A1B7-2FA86AC3DFB8}" srcOrd="1" destOrd="0" presId="urn:microsoft.com/office/officeart/2008/layout/LinedList"/>
    <dgm:cxn modelId="{9CE15029-FB51-45CF-85B8-4B58ACFAA056}" type="presParOf" srcId="{81BDAC92-552F-4677-8547-663B24059564}" destId="{9C7AC604-64F1-4C99-BC87-6E275D31F162}" srcOrd="2" destOrd="0" presId="urn:microsoft.com/office/officeart/2008/layout/LinedList"/>
    <dgm:cxn modelId="{91E115F6-C6E5-43DF-A9B7-B3ACB8D7C741}" type="presParOf" srcId="{DB379127-E20E-411C-B52B-75D9ECFD8B1C}" destId="{454A52EC-CC75-45D9-BDEA-D3EDB3CC3079}" srcOrd="11" destOrd="0" presId="urn:microsoft.com/office/officeart/2008/layout/LinedList"/>
    <dgm:cxn modelId="{6B386B05-F0A5-441B-8A04-208AA525DD38}" type="presParOf" srcId="{DB379127-E20E-411C-B52B-75D9ECFD8B1C}" destId="{E3BBD12A-DE5B-4346-B9B1-D031D37C9F9E}" srcOrd="12" destOrd="0" presId="urn:microsoft.com/office/officeart/2008/layout/LinedList"/>
    <dgm:cxn modelId="{C6334F09-6EC1-4403-B5C4-724FDE807A99}" type="presParOf" srcId="{DB379127-E20E-411C-B52B-75D9ECFD8B1C}" destId="{ABA69159-CB24-44F0-819A-ECE92712FD7A}" srcOrd="13" destOrd="0" presId="urn:microsoft.com/office/officeart/2008/layout/LinedList"/>
    <dgm:cxn modelId="{39EF74BD-50EF-466E-9832-BAD5F06DB119}" type="presParOf" srcId="{ABA69159-CB24-44F0-819A-ECE92712FD7A}" destId="{165A16AE-338F-4EB8-B9A9-D5D5CA85C46A}" srcOrd="0" destOrd="0" presId="urn:microsoft.com/office/officeart/2008/layout/LinedList"/>
    <dgm:cxn modelId="{56DACF45-C5EE-43F0-A585-1588616ADA36}" type="presParOf" srcId="{ABA69159-CB24-44F0-819A-ECE92712FD7A}" destId="{062ED81B-EAEE-4670-B8B4-5E4239F555A0}" srcOrd="1" destOrd="0" presId="urn:microsoft.com/office/officeart/2008/layout/LinedList"/>
    <dgm:cxn modelId="{5820EE11-ABAA-4F94-B078-39B48C24EDFF}" type="presParOf" srcId="{ABA69159-CB24-44F0-819A-ECE92712FD7A}" destId="{2BB22E61-5BFD-4410-9B5C-76CB8A6CEBFE}" srcOrd="2" destOrd="0" presId="urn:microsoft.com/office/officeart/2008/layout/LinedList"/>
    <dgm:cxn modelId="{5822CB8A-3F4F-4176-A7A3-F45294DAD2D4}" type="presParOf" srcId="{DB379127-E20E-411C-B52B-75D9ECFD8B1C}" destId="{D5281C50-DAC1-4D5C-9EE3-6FF9E635FE1C}" srcOrd="14" destOrd="0" presId="urn:microsoft.com/office/officeart/2008/layout/LinedList"/>
    <dgm:cxn modelId="{DA666F55-3CC5-4A96-81DD-15187EF46708}" type="presParOf" srcId="{DB379127-E20E-411C-B52B-75D9ECFD8B1C}" destId="{F82CEFD8-0132-40C0-ADEC-30373F87FD87}" srcOrd="15" destOrd="0" presId="urn:microsoft.com/office/officeart/2008/layout/LinedList"/>
    <dgm:cxn modelId="{16A36B62-E2B0-480D-A30C-938F6960DA26}" type="presParOf" srcId="{DB379127-E20E-411C-B52B-75D9ECFD8B1C}" destId="{AD9CAA4A-8D3D-4203-9648-A454C4B263A2}" srcOrd="16" destOrd="0" presId="urn:microsoft.com/office/officeart/2008/layout/LinedList"/>
    <dgm:cxn modelId="{FDEFE86D-6B3E-40CA-AE27-E73666509ED9}" type="presParOf" srcId="{AD9CAA4A-8D3D-4203-9648-A454C4B263A2}" destId="{4A6551ED-41FA-4920-8546-03BCED038AAF}" srcOrd="0" destOrd="0" presId="urn:microsoft.com/office/officeart/2008/layout/LinedList"/>
    <dgm:cxn modelId="{281CD404-7016-4360-9803-E2BA20A7D013}" type="presParOf" srcId="{AD9CAA4A-8D3D-4203-9648-A454C4B263A2}" destId="{29F604B9-F05B-4DFB-A6CD-EE1F40414651}" srcOrd="1" destOrd="0" presId="urn:microsoft.com/office/officeart/2008/layout/LinedList"/>
    <dgm:cxn modelId="{BA8CE6BE-E9CA-4BA4-95DA-74F753EBD960}" type="presParOf" srcId="{AD9CAA4A-8D3D-4203-9648-A454C4B263A2}" destId="{27CF512F-BB38-4A47-BF15-5BA664076BA4}" srcOrd="2" destOrd="0" presId="urn:microsoft.com/office/officeart/2008/layout/LinedList"/>
    <dgm:cxn modelId="{7B8B99DB-578D-40F6-9877-5706672500C9}" type="presParOf" srcId="{DB379127-E20E-411C-B52B-75D9ECFD8B1C}" destId="{A301016E-78F9-4574-8768-0FD8C1AB3292}" srcOrd="17" destOrd="0" presId="urn:microsoft.com/office/officeart/2008/layout/LinedList"/>
    <dgm:cxn modelId="{AA0DDDBD-353B-46E5-BC9B-44EE06E7A826}" type="presParOf" srcId="{DB379127-E20E-411C-B52B-75D9ECFD8B1C}" destId="{61665D27-B8B7-4F83-B420-90F23B61A18D}" srcOrd="18" destOrd="0" presId="urn:microsoft.com/office/officeart/2008/layout/LinedList"/>
    <dgm:cxn modelId="{B5FBA855-B5E8-45C9-B0DC-AB03D98A403D}" type="presParOf" srcId="{DB379127-E20E-411C-B52B-75D9ECFD8B1C}" destId="{1504CB5F-F738-495B-BB69-084B32B72EC9}" srcOrd="19" destOrd="0" presId="urn:microsoft.com/office/officeart/2008/layout/LinedList"/>
    <dgm:cxn modelId="{E33CFF31-9EE5-448C-BAC0-01DEC4A68AB4}" type="presParOf" srcId="{1504CB5F-F738-495B-BB69-084B32B72EC9}" destId="{21BD3877-93E4-4C69-B11A-CE787012331C}" srcOrd="0" destOrd="0" presId="urn:microsoft.com/office/officeart/2008/layout/LinedList"/>
    <dgm:cxn modelId="{6A6941FF-77B6-46E6-97C0-E51596D0AC1D}" type="presParOf" srcId="{1504CB5F-F738-495B-BB69-084B32B72EC9}" destId="{AB545DF1-47A8-4EA4-BB38-E778B896A923}" srcOrd="1" destOrd="0" presId="urn:microsoft.com/office/officeart/2008/layout/LinedList"/>
    <dgm:cxn modelId="{3BCD10ED-0031-4D37-AA1B-B6C837BD2BEA}" type="presParOf" srcId="{1504CB5F-F738-495B-BB69-084B32B72EC9}" destId="{C2D5E194-B2BF-4254-A4FC-911DAB664DF8}" srcOrd="2" destOrd="0" presId="urn:microsoft.com/office/officeart/2008/layout/LinedList"/>
    <dgm:cxn modelId="{6B604383-FD7E-4316-8396-4C424B26BC65}" type="presParOf" srcId="{DB379127-E20E-411C-B52B-75D9ECFD8B1C}" destId="{EB215300-E3A3-47A6-9673-983546C295AB}" srcOrd="20" destOrd="0" presId="urn:microsoft.com/office/officeart/2008/layout/LinedList"/>
    <dgm:cxn modelId="{72936B02-F091-4698-8A9E-BF145B91303F}" type="presParOf" srcId="{DB379127-E20E-411C-B52B-75D9ECFD8B1C}" destId="{DCAB07E5-450C-4E52-AD94-36EA0753A0BC}" srcOrd="21" destOrd="0" presId="urn:microsoft.com/office/officeart/2008/layout/LinedList"/>
    <dgm:cxn modelId="{6C3C06D8-DC52-45E7-9DAF-807E9C1DB093}" type="presParOf" srcId="{DB379127-E20E-411C-B52B-75D9ECFD8B1C}" destId="{F317753C-14A4-428B-8142-A9A14366EECA}" srcOrd="22" destOrd="0" presId="urn:microsoft.com/office/officeart/2008/layout/LinedList"/>
    <dgm:cxn modelId="{0BFA9646-99AE-4D92-A5AD-F4DB932828AD}" type="presParOf" srcId="{F317753C-14A4-428B-8142-A9A14366EECA}" destId="{5FFEF608-8534-4FBE-8665-3AD60451C419}" srcOrd="0" destOrd="0" presId="urn:microsoft.com/office/officeart/2008/layout/LinedList"/>
    <dgm:cxn modelId="{29D9DB93-2936-4F79-B012-3070D9276FC8}" type="presParOf" srcId="{F317753C-14A4-428B-8142-A9A14366EECA}" destId="{69D39757-F7D3-4580-B9A6-6CC81961618C}" srcOrd="1" destOrd="0" presId="urn:microsoft.com/office/officeart/2008/layout/LinedList"/>
    <dgm:cxn modelId="{9BC2DC5B-5BAC-4F7A-8A70-132264DCEA92}" type="presParOf" srcId="{F317753C-14A4-428B-8142-A9A14366EECA}" destId="{43E40E33-008E-4DDA-80D7-75543285FF9C}" srcOrd="2" destOrd="0" presId="urn:microsoft.com/office/officeart/2008/layout/LinedList"/>
    <dgm:cxn modelId="{EE8FF039-A0E4-49F3-A09F-15EA5DC1485E}" type="presParOf" srcId="{DB379127-E20E-411C-B52B-75D9ECFD8B1C}" destId="{E79FCC18-657D-4CE8-AB37-8593C01665E1}" srcOrd="23" destOrd="0" presId="urn:microsoft.com/office/officeart/2008/layout/LinedList"/>
    <dgm:cxn modelId="{BC64722E-3DCF-4A16-B5E9-576575C52D09}" type="presParOf" srcId="{DB379127-E20E-411C-B52B-75D9ECFD8B1C}" destId="{EE7A26E6-92B5-4F3C-B2B1-2E4954B2C531}" srcOrd="24" destOrd="0" presId="urn:microsoft.com/office/officeart/2008/layout/LinedList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C9162FF4-540F-4030-B685-00160660D34A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C376B2BC-6933-4F8C-A82D-2673FD6B0AB7}">
      <dgm:prSet phldrT="[文字]"/>
      <dgm:spPr/>
      <dgm:t>
        <a:bodyPr/>
        <a:lstStyle/>
        <a:p>
          <a:r>
            <a:rPr lang="en-US" altLang="zh-TW" dirty="0" err="1"/>
            <a:t>Increase_area</a:t>
          </a:r>
          <a:r>
            <a:rPr lang="en-US" altLang="zh-TW" dirty="0"/>
            <a:t>(</a:t>
          </a:r>
          <a:r>
            <a:rPr lang="en-US" altLang="zh-TW" dirty="0" err="1"/>
            <a:t>src</a:t>
          </a:r>
          <a:r>
            <a:rPr lang="en-US" altLang="zh-TW" dirty="0"/>
            <a:t> , </a:t>
          </a:r>
          <a:r>
            <a:rPr lang="en-US" altLang="zh-TW" dirty="0" err="1"/>
            <a:t>kernal</a:t>
          </a:r>
          <a:r>
            <a:rPr lang="en-US" altLang="zh-TW" dirty="0"/>
            <a:t>)</a:t>
          </a:r>
          <a:endParaRPr lang="zh-TW" altLang="en-US" dirty="0"/>
        </a:p>
      </dgm:t>
    </dgm:pt>
    <dgm:pt modelId="{D4C8B29D-9C73-4F59-A21B-0D11177C4978}" type="parTrans" cxnId="{DE5CE2E7-46AE-4F6F-8ACA-A997D867E9DD}">
      <dgm:prSet/>
      <dgm:spPr/>
      <dgm:t>
        <a:bodyPr/>
        <a:lstStyle/>
        <a:p>
          <a:endParaRPr lang="zh-TW" altLang="en-US"/>
        </a:p>
      </dgm:t>
    </dgm:pt>
    <dgm:pt modelId="{EB70D0BB-35C1-4AC1-8837-0E69759DE6C4}" type="sibTrans" cxnId="{DE5CE2E7-46AE-4F6F-8ACA-A997D867E9DD}">
      <dgm:prSet/>
      <dgm:spPr/>
      <dgm:t>
        <a:bodyPr/>
        <a:lstStyle/>
        <a:p>
          <a:endParaRPr lang="zh-TW" altLang="en-US"/>
        </a:p>
      </dgm:t>
    </dgm:pt>
    <dgm:pt modelId="{FAD5FA20-D32A-4DCB-8FA3-149CF673B8A5}">
      <dgm:prSet phldrT="[文字]"/>
      <dgm:spPr/>
      <dgm:t>
        <a:bodyPr/>
        <a:lstStyle/>
        <a:p>
          <a:r>
            <a:rPr lang="en-US" altLang="zh-TW" dirty="0" err="1"/>
            <a:t>src</a:t>
          </a:r>
          <a:r>
            <a:rPr lang="en-US" altLang="zh-TW" dirty="0"/>
            <a:t>:  input image array</a:t>
          </a:r>
          <a:endParaRPr lang="zh-TW" altLang="en-US" dirty="0"/>
        </a:p>
      </dgm:t>
    </dgm:pt>
    <dgm:pt modelId="{9B36B3E2-62BB-459A-B59B-7322EF623B2E}" type="parTrans" cxnId="{8D45ECF1-FD94-4AEA-A42D-B95C8799B6E6}">
      <dgm:prSet/>
      <dgm:spPr/>
      <dgm:t>
        <a:bodyPr/>
        <a:lstStyle/>
        <a:p>
          <a:endParaRPr lang="zh-TW" altLang="en-US"/>
        </a:p>
      </dgm:t>
    </dgm:pt>
    <dgm:pt modelId="{94EAA6DB-BFEA-4AFE-B45B-0A8A007B1AC1}" type="sibTrans" cxnId="{8D45ECF1-FD94-4AEA-A42D-B95C8799B6E6}">
      <dgm:prSet/>
      <dgm:spPr/>
      <dgm:t>
        <a:bodyPr/>
        <a:lstStyle/>
        <a:p>
          <a:endParaRPr lang="zh-TW" altLang="en-US"/>
        </a:p>
      </dgm:t>
    </dgm:pt>
    <dgm:pt modelId="{7DC98EC4-0853-4AF6-8E0D-3AA87E3BA443}">
      <dgm:prSet phldrT="[文字]"/>
      <dgm:spPr/>
      <dgm:t>
        <a:bodyPr/>
        <a:lstStyle/>
        <a:p>
          <a:r>
            <a:rPr lang="en-US" b="0" i="0" dirty="0"/>
            <a:t>Increase area strength (use </a:t>
          </a:r>
          <a:r>
            <a:rPr lang="en-US" b="0" dirty="0"/>
            <a:t>cv2.MORPH_CLOSE</a:t>
          </a:r>
          <a:r>
            <a:rPr lang="en-US" b="0" i="0" dirty="0"/>
            <a:t>)</a:t>
          </a:r>
          <a:endParaRPr lang="zh-TW" altLang="en-US" dirty="0"/>
        </a:p>
      </dgm:t>
    </dgm:pt>
    <dgm:pt modelId="{B4233E51-BF68-4CCA-AA27-28ABE84A744B}" type="parTrans" cxnId="{F01EB949-127B-4CCA-A421-65DB05244C1B}">
      <dgm:prSet/>
      <dgm:spPr/>
      <dgm:t>
        <a:bodyPr/>
        <a:lstStyle/>
        <a:p>
          <a:endParaRPr lang="zh-TW" altLang="en-US"/>
        </a:p>
      </dgm:t>
    </dgm:pt>
    <dgm:pt modelId="{79B4BA8A-5721-478E-96DD-8EBDBBBE5551}" type="sibTrans" cxnId="{F01EB949-127B-4CCA-A421-65DB05244C1B}">
      <dgm:prSet/>
      <dgm:spPr/>
      <dgm:t>
        <a:bodyPr/>
        <a:lstStyle/>
        <a:p>
          <a:endParaRPr lang="zh-TW" altLang="en-US"/>
        </a:p>
      </dgm:t>
    </dgm:pt>
    <dgm:pt modelId="{9133AAB9-2230-4EC2-84ED-05EF6A224498}">
      <dgm:prSet phldrT="[文字]"/>
      <dgm:spPr/>
      <dgm:t>
        <a:bodyPr/>
        <a:lstStyle/>
        <a:p>
          <a:r>
            <a:rPr lang="en-US" altLang="zh-TW" dirty="0" err="1"/>
            <a:t>find_contours</a:t>
          </a:r>
          <a:r>
            <a:rPr lang="en-US" altLang="zh-TW" dirty="0"/>
            <a:t>(</a:t>
          </a:r>
          <a:r>
            <a:rPr lang="en-US" altLang="zh-TW" dirty="0" err="1"/>
            <a:t>src</a:t>
          </a:r>
          <a:r>
            <a:rPr lang="en-US" altLang="zh-TW" dirty="0"/>
            <a:t> , </a:t>
          </a:r>
          <a:r>
            <a:rPr lang="en-US" altLang="zh-TW" dirty="0" err="1"/>
            <a:t>area_low</a:t>
          </a:r>
          <a:r>
            <a:rPr lang="en-US" altLang="zh-TW" dirty="0"/>
            <a:t> , </a:t>
          </a:r>
          <a:r>
            <a:rPr lang="en-US" altLang="zh-TW" dirty="0" err="1"/>
            <a:t>area_high</a:t>
          </a:r>
          <a:r>
            <a:rPr lang="en-US" altLang="zh-TW" dirty="0"/>
            <a:t> , </a:t>
          </a:r>
          <a:r>
            <a:rPr lang="en-US" altLang="zh-TW" dirty="0" err="1"/>
            <a:t>ratio_low</a:t>
          </a:r>
          <a:r>
            <a:rPr lang="en-US" altLang="zh-TW" dirty="0"/>
            <a:t> , </a:t>
          </a:r>
          <a:r>
            <a:rPr lang="en-US" altLang="zh-TW" dirty="0" err="1"/>
            <a:t>ratio_high</a:t>
          </a:r>
          <a:r>
            <a:rPr lang="en-US" altLang="zh-TW" dirty="0"/>
            <a:t>)</a:t>
          </a:r>
          <a:endParaRPr lang="zh-TW" altLang="en-US" dirty="0"/>
        </a:p>
      </dgm:t>
    </dgm:pt>
    <dgm:pt modelId="{24FC0C19-6889-4788-A747-D9E564CE7527}" type="parTrans" cxnId="{DF583BCD-D434-4013-9E84-5BACB28F2B8D}">
      <dgm:prSet/>
      <dgm:spPr/>
      <dgm:t>
        <a:bodyPr/>
        <a:lstStyle/>
        <a:p>
          <a:endParaRPr lang="zh-TW" altLang="en-US"/>
        </a:p>
      </dgm:t>
    </dgm:pt>
    <dgm:pt modelId="{9AE2D875-3574-4957-B77F-B63BF07C8B90}" type="sibTrans" cxnId="{DF583BCD-D434-4013-9E84-5BACB28F2B8D}">
      <dgm:prSet/>
      <dgm:spPr/>
      <dgm:t>
        <a:bodyPr/>
        <a:lstStyle/>
        <a:p>
          <a:endParaRPr lang="zh-TW" altLang="en-US"/>
        </a:p>
      </dgm:t>
    </dgm:pt>
    <dgm:pt modelId="{F155CC59-0214-47C8-9DCE-E49708B152BF}">
      <dgm:prSet phldrT="[文字]"/>
      <dgm:spPr/>
      <dgm:t>
        <a:bodyPr/>
        <a:lstStyle/>
        <a:p>
          <a:r>
            <a:rPr lang="en-US" altLang="zh-TW" dirty="0" err="1"/>
            <a:t>ratio_low</a:t>
          </a:r>
          <a:r>
            <a:rPr lang="en-US" altLang="zh-TW" dirty="0"/>
            <a:t> : the lowest ratio </a:t>
          </a:r>
          <a:endParaRPr lang="zh-TW" altLang="en-US" dirty="0"/>
        </a:p>
      </dgm:t>
    </dgm:pt>
    <dgm:pt modelId="{67B1BD01-73BE-4941-A267-4C8F7C277BB5}" type="parTrans" cxnId="{7E350AAB-12DF-4724-9ECE-5FEC23883B0F}">
      <dgm:prSet/>
      <dgm:spPr/>
      <dgm:t>
        <a:bodyPr/>
        <a:lstStyle/>
        <a:p>
          <a:endParaRPr lang="zh-TW" altLang="en-US"/>
        </a:p>
      </dgm:t>
    </dgm:pt>
    <dgm:pt modelId="{2BA15573-A025-462F-81C8-4D0B005D9349}" type="sibTrans" cxnId="{7E350AAB-12DF-4724-9ECE-5FEC23883B0F}">
      <dgm:prSet/>
      <dgm:spPr/>
      <dgm:t>
        <a:bodyPr/>
        <a:lstStyle/>
        <a:p>
          <a:endParaRPr lang="zh-TW" altLang="en-US"/>
        </a:p>
      </dgm:t>
    </dgm:pt>
    <dgm:pt modelId="{66ECEA5E-E48D-407B-A926-28BD27E2AE9E}">
      <dgm:prSet phldrT="[文字]"/>
      <dgm:spPr/>
      <dgm:t>
        <a:bodyPr/>
        <a:lstStyle/>
        <a:p>
          <a:r>
            <a:rPr lang="en-US" altLang="zh-TW" dirty="0" err="1"/>
            <a:t>src</a:t>
          </a:r>
          <a:r>
            <a:rPr lang="en-US" altLang="zh-TW" dirty="0"/>
            <a:t>:  input image      Input : image array       output : image array   </a:t>
          </a:r>
          <a:endParaRPr lang="zh-TW" altLang="en-US" dirty="0"/>
        </a:p>
      </dgm:t>
    </dgm:pt>
    <dgm:pt modelId="{BBA30D33-FAAB-459B-A114-B70691349190}" type="parTrans" cxnId="{AD86C720-524A-4D51-8C9E-7D85F1EF73F3}">
      <dgm:prSet/>
      <dgm:spPr/>
      <dgm:t>
        <a:bodyPr/>
        <a:lstStyle/>
        <a:p>
          <a:endParaRPr lang="zh-TW" altLang="en-US"/>
        </a:p>
      </dgm:t>
    </dgm:pt>
    <dgm:pt modelId="{A4FF7CA4-5E8A-47A9-A766-4A679C72FAEE}" type="sibTrans" cxnId="{AD86C720-524A-4D51-8C9E-7D85F1EF73F3}">
      <dgm:prSet/>
      <dgm:spPr/>
      <dgm:t>
        <a:bodyPr/>
        <a:lstStyle/>
        <a:p>
          <a:endParaRPr lang="zh-TW" altLang="en-US"/>
        </a:p>
      </dgm:t>
    </dgm:pt>
    <dgm:pt modelId="{71365904-9223-41E2-A4DE-EEA93F3ADB70}">
      <dgm:prSet phldrT="[文字]"/>
      <dgm:spPr/>
      <dgm:t>
        <a:bodyPr/>
        <a:lstStyle/>
        <a:p>
          <a:r>
            <a:rPr lang="en-US" altLang="zh-TW" dirty="0" err="1"/>
            <a:t>area_low</a:t>
          </a:r>
          <a:r>
            <a:rPr lang="en-US" altLang="zh-TW" dirty="0"/>
            <a:t> : the lowest area bits</a:t>
          </a:r>
          <a:endParaRPr lang="zh-TW" altLang="en-US" dirty="0"/>
        </a:p>
      </dgm:t>
    </dgm:pt>
    <dgm:pt modelId="{7C8154BD-9284-4B28-B5FB-80C13ED069C3}" type="parTrans" cxnId="{D06F7FB8-4A23-434F-9426-69A7336169FE}">
      <dgm:prSet/>
      <dgm:spPr/>
      <dgm:t>
        <a:bodyPr/>
        <a:lstStyle/>
        <a:p>
          <a:endParaRPr lang="zh-TW" altLang="en-US"/>
        </a:p>
      </dgm:t>
    </dgm:pt>
    <dgm:pt modelId="{612DB340-B18A-4513-990F-6B80FB36B4FD}" type="sibTrans" cxnId="{D06F7FB8-4A23-434F-9426-69A7336169FE}">
      <dgm:prSet/>
      <dgm:spPr/>
      <dgm:t>
        <a:bodyPr/>
        <a:lstStyle/>
        <a:p>
          <a:endParaRPr lang="zh-TW" altLang="en-US"/>
        </a:p>
      </dgm:t>
    </dgm:pt>
    <dgm:pt modelId="{6F539E65-E9B6-414C-8D8B-3690CFFB13C9}">
      <dgm:prSet phldrT="[文字]"/>
      <dgm:spPr/>
      <dgm:t>
        <a:bodyPr/>
        <a:lstStyle/>
        <a:p>
          <a:r>
            <a:rPr lang="en-US" altLang="zh-TW" dirty="0" err="1"/>
            <a:t>area_high</a:t>
          </a:r>
          <a:r>
            <a:rPr lang="en-US" altLang="zh-TW" dirty="0"/>
            <a:t> : the highest area bits  </a:t>
          </a:r>
          <a:endParaRPr lang="zh-TW" altLang="en-US" dirty="0"/>
        </a:p>
      </dgm:t>
    </dgm:pt>
    <dgm:pt modelId="{57424001-7700-4114-9992-6A2511713B9A}" type="parTrans" cxnId="{0C385304-CEC2-4E24-8DB2-932B65E8AB31}">
      <dgm:prSet/>
      <dgm:spPr/>
      <dgm:t>
        <a:bodyPr/>
        <a:lstStyle/>
        <a:p>
          <a:endParaRPr lang="zh-TW" altLang="en-US"/>
        </a:p>
      </dgm:t>
    </dgm:pt>
    <dgm:pt modelId="{821FFF3E-6550-4A3E-B88B-B8E9B1EA2196}" type="sibTrans" cxnId="{0C385304-CEC2-4E24-8DB2-932B65E8AB31}">
      <dgm:prSet/>
      <dgm:spPr/>
      <dgm:t>
        <a:bodyPr/>
        <a:lstStyle/>
        <a:p>
          <a:endParaRPr lang="zh-TW" altLang="en-US"/>
        </a:p>
      </dgm:t>
    </dgm:pt>
    <dgm:pt modelId="{D9B7EAC2-1687-45B1-8662-0F9018BC1E48}">
      <dgm:prSet phldrT="[文字]"/>
      <dgm:spPr/>
      <dgm:t>
        <a:bodyPr/>
        <a:lstStyle/>
        <a:p>
          <a:r>
            <a:rPr lang="en-US" altLang="zh-TW" dirty="0" err="1"/>
            <a:t>ratio_high</a:t>
          </a:r>
          <a:r>
            <a:rPr lang="en-US" altLang="zh-TW" dirty="0"/>
            <a:t> : the highest ratio  </a:t>
          </a:r>
          <a:endParaRPr lang="zh-TW" altLang="en-US" dirty="0"/>
        </a:p>
      </dgm:t>
    </dgm:pt>
    <dgm:pt modelId="{C519CE7A-A2E0-47FD-BCEE-32B9C13F7E93}" type="parTrans" cxnId="{102E3C46-46F8-4918-B8C9-A53C03C84943}">
      <dgm:prSet/>
      <dgm:spPr/>
      <dgm:t>
        <a:bodyPr/>
        <a:lstStyle/>
        <a:p>
          <a:endParaRPr lang="zh-TW" altLang="en-US"/>
        </a:p>
      </dgm:t>
    </dgm:pt>
    <dgm:pt modelId="{1BDEF61A-9131-4F61-8A42-D03A15DD792E}" type="sibTrans" cxnId="{102E3C46-46F8-4918-B8C9-A53C03C84943}">
      <dgm:prSet/>
      <dgm:spPr/>
      <dgm:t>
        <a:bodyPr/>
        <a:lstStyle/>
        <a:p>
          <a:endParaRPr lang="zh-TW" altLang="en-US"/>
        </a:p>
      </dgm:t>
    </dgm:pt>
    <dgm:pt modelId="{8651BFBB-EF81-463B-8FAB-2321E944D6CF}">
      <dgm:prSet phldrT="[文字]"/>
      <dgm:spPr/>
      <dgm:t>
        <a:bodyPr/>
        <a:lstStyle/>
        <a:p>
          <a:r>
            <a:rPr lang="en-US" altLang="zh-TW" dirty="0"/>
            <a:t>Input : image array     </a:t>
          </a:r>
          <a:endParaRPr lang="zh-TW" altLang="en-US" dirty="0"/>
        </a:p>
      </dgm:t>
    </dgm:pt>
    <dgm:pt modelId="{C65FB6F7-97B5-4A07-858D-00D0714C185E}" type="parTrans" cxnId="{27D5041A-74D1-4013-8D7D-5E08D37685BC}">
      <dgm:prSet/>
      <dgm:spPr/>
      <dgm:t>
        <a:bodyPr/>
        <a:lstStyle/>
        <a:p>
          <a:endParaRPr lang="zh-TW" altLang="en-US"/>
        </a:p>
      </dgm:t>
    </dgm:pt>
    <dgm:pt modelId="{41A41623-3B29-4FB8-8945-9F29AB67B921}" type="sibTrans" cxnId="{27D5041A-74D1-4013-8D7D-5E08D37685BC}">
      <dgm:prSet/>
      <dgm:spPr/>
      <dgm:t>
        <a:bodyPr/>
        <a:lstStyle/>
        <a:p>
          <a:endParaRPr lang="zh-TW" altLang="en-US"/>
        </a:p>
      </dgm:t>
    </dgm:pt>
    <dgm:pt modelId="{8D188769-57A5-46A3-9FBD-D5F596D860D0}">
      <dgm:prSet phldrT="[文字]"/>
      <dgm:spPr/>
      <dgm:t>
        <a:bodyPr/>
        <a:lstStyle/>
        <a:p>
          <a:r>
            <a:rPr lang="en-US" altLang="zh-TW" dirty="0"/>
            <a:t>output : image array</a:t>
          </a:r>
          <a:endParaRPr lang="zh-TW" altLang="en-US" dirty="0"/>
        </a:p>
      </dgm:t>
    </dgm:pt>
    <dgm:pt modelId="{CA442566-12D7-4D28-B338-09BF7C504757}" type="parTrans" cxnId="{0F37ECB3-4195-4628-B7A0-F1B1BE3B6815}">
      <dgm:prSet/>
      <dgm:spPr/>
      <dgm:t>
        <a:bodyPr/>
        <a:lstStyle/>
        <a:p>
          <a:endParaRPr lang="zh-TW" altLang="en-US"/>
        </a:p>
      </dgm:t>
    </dgm:pt>
    <dgm:pt modelId="{4F894094-1D10-48C3-8E20-276689E97FF0}" type="sibTrans" cxnId="{0F37ECB3-4195-4628-B7A0-F1B1BE3B6815}">
      <dgm:prSet/>
      <dgm:spPr/>
      <dgm:t>
        <a:bodyPr/>
        <a:lstStyle/>
        <a:p>
          <a:endParaRPr lang="zh-TW" altLang="en-US"/>
        </a:p>
      </dgm:t>
    </dgm:pt>
    <dgm:pt modelId="{1E98FE5F-EF77-4A62-976B-F2DCB2442469}">
      <dgm:prSet phldrT="[文字]"/>
      <dgm:spPr/>
      <dgm:t>
        <a:bodyPr/>
        <a:lstStyle/>
        <a:p>
          <a:r>
            <a:rPr lang="en-US" altLang="zh-TW"/>
            <a:t>kernal : kernel size</a:t>
          </a:r>
          <a:endParaRPr lang="zh-TW" altLang="en-US" dirty="0"/>
        </a:p>
      </dgm:t>
    </dgm:pt>
    <dgm:pt modelId="{8A169543-392C-4EFD-A190-D1BE75704FDE}" type="parTrans" cxnId="{C112AE31-45B0-42F9-AFE5-38690D5EE75F}">
      <dgm:prSet/>
      <dgm:spPr/>
      <dgm:t>
        <a:bodyPr/>
        <a:lstStyle/>
        <a:p>
          <a:endParaRPr lang="zh-TW" altLang="en-US"/>
        </a:p>
      </dgm:t>
    </dgm:pt>
    <dgm:pt modelId="{598E7EF2-AA00-424E-9C84-64750E41B343}" type="sibTrans" cxnId="{C112AE31-45B0-42F9-AFE5-38690D5EE75F}">
      <dgm:prSet/>
      <dgm:spPr/>
      <dgm:t>
        <a:bodyPr/>
        <a:lstStyle/>
        <a:p>
          <a:endParaRPr lang="zh-TW" altLang="en-US"/>
        </a:p>
      </dgm:t>
    </dgm:pt>
    <dgm:pt modelId="{933B1CC5-A460-4A4A-9B35-F55D7F043551}">
      <dgm:prSet phldrT="[文字]"/>
      <dgm:spPr/>
      <dgm:t>
        <a:bodyPr/>
        <a:lstStyle/>
        <a:p>
          <a:r>
            <a:rPr lang="en-US" altLang="zh-TW" dirty="0"/>
            <a:t>Find image contours</a:t>
          </a:r>
          <a:endParaRPr lang="zh-TW" altLang="en-US" dirty="0"/>
        </a:p>
      </dgm:t>
    </dgm:pt>
    <dgm:pt modelId="{9E3C0A2D-A051-411E-A6B1-07C278790A6D}" type="parTrans" cxnId="{CCF27676-D599-46A3-AE0C-02DEB234B4C1}">
      <dgm:prSet/>
      <dgm:spPr/>
      <dgm:t>
        <a:bodyPr/>
        <a:lstStyle/>
        <a:p>
          <a:endParaRPr lang="zh-TW" altLang="en-US"/>
        </a:p>
      </dgm:t>
    </dgm:pt>
    <dgm:pt modelId="{EC21ECBF-A4DE-4680-8E05-90A4BAAF3D8D}" type="sibTrans" cxnId="{CCF27676-D599-46A3-AE0C-02DEB234B4C1}">
      <dgm:prSet/>
      <dgm:spPr/>
      <dgm:t>
        <a:bodyPr/>
        <a:lstStyle/>
        <a:p>
          <a:endParaRPr lang="zh-TW" altLang="en-US"/>
        </a:p>
      </dgm:t>
    </dgm:pt>
    <dgm:pt modelId="{7EC0AE00-BDA2-4499-953E-56F5899B64D1}" type="pres">
      <dgm:prSet presAssocID="{C9162FF4-540F-4030-B685-00160660D34A}" presName="vert0" presStyleCnt="0">
        <dgm:presLayoutVars>
          <dgm:dir/>
          <dgm:animOne val="branch"/>
          <dgm:animLvl val="lvl"/>
        </dgm:presLayoutVars>
      </dgm:prSet>
      <dgm:spPr/>
    </dgm:pt>
    <dgm:pt modelId="{323120A8-22F4-4E30-A813-1EFAD9D9555D}" type="pres">
      <dgm:prSet presAssocID="{C376B2BC-6933-4F8C-A82D-2673FD6B0AB7}" presName="thickLine" presStyleLbl="alignNode1" presStyleIdx="0" presStyleCnt="2"/>
      <dgm:spPr/>
    </dgm:pt>
    <dgm:pt modelId="{78B2C059-6618-4DFD-BAD0-A1BA5E4CE770}" type="pres">
      <dgm:prSet presAssocID="{C376B2BC-6933-4F8C-A82D-2673FD6B0AB7}" presName="horz1" presStyleCnt="0"/>
      <dgm:spPr/>
    </dgm:pt>
    <dgm:pt modelId="{384E72F1-2496-4B93-814C-B2FB6076A40C}" type="pres">
      <dgm:prSet presAssocID="{C376B2BC-6933-4F8C-A82D-2673FD6B0AB7}" presName="tx1" presStyleLbl="revTx" presStyleIdx="0" presStyleCnt="13"/>
      <dgm:spPr/>
    </dgm:pt>
    <dgm:pt modelId="{8DD8E095-FE4E-42B5-AA81-52DA99990191}" type="pres">
      <dgm:prSet presAssocID="{C376B2BC-6933-4F8C-A82D-2673FD6B0AB7}" presName="vert1" presStyleCnt="0"/>
      <dgm:spPr/>
    </dgm:pt>
    <dgm:pt modelId="{788443F8-B586-4A5D-A484-B4128A4C82D8}" type="pres">
      <dgm:prSet presAssocID="{7DC98EC4-0853-4AF6-8E0D-3AA87E3BA443}" presName="vertSpace2a" presStyleCnt="0"/>
      <dgm:spPr/>
    </dgm:pt>
    <dgm:pt modelId="{A5CAFF84-039D-4688-87C3-CEF6D7063879}" type="pres">
      <dgm:prSet presAssocID="{7DC98EC4-0853-4AF6-8E0D-3AA87E3BA443}" presName="horz2" presStyleCnt="0"/>
      <dgm:spPr/>
    </dgm:pt>
    <dgm:pt modelId="{323CFDEF-7EBE-4335-8555-DAB31A9E13F3}" type="pres">
      <dgm:prSet presAssocID="{7DC98EC4-0853-4AF6-8E0D-3AA87E3BA443}" presName="horzSpace2" presStyleCnt="0"/>
      <dgm:spPr/>
    </dgm:pt>
    <dgm:pt modelId="{B2F42A76-55DD-46C7-A67C-04E5C0EE5A46}" type="pres">
      <dgm:prSet presAssocID="{7DC98EC4-0853-4AF6-8E0D-3AA87E3BA443}" presName="tx2" presStyleLbl="revTx" presStyleIdx="1" presStyleCnt="13"/>
      <dgm:spPr/>
    </dgm:pt>
    <dgm:pt modelId="{F703362A-ED9C-44FF-8834-1E8A01AFB76B}" type="pres">
      <dgm:prSet presAssocID="{7DC98EC4-0853-4AF6-8E0D-3AA87E3BA443}" presName="vert2" presStyleCnt="0"/>
      <dgm:spPr/>
    </dgm:pt>
    <dgm:pt modelId="{E11A9DA4-D84E-4625-BF8C-D3E6AA1BD390}" type="pres">
      <dgm:prSet presAssocID="{7DC98EC4-0853-4AF6-8E0D-3AA87E3BA443}" presName="thinLine2b" presStyleLbl="callout" presStyleIdx="0" presStyleCnt="11"/>
      <dgm:spPr/>
    </dgm:pt>
    <dgm:pt modelId="{6981205E-250C-4CFB-BB46-4D1750AB5ECB}" type="pres">
      <dgm:prSet presAssocID="{7DC98EC4-0853-4AF6-8E0D-3AA87E3BA443}" presName="vertSpace2b" presStyleCnt="0"/>
      <dgm:spPr/>
    </dgm:pt>
    <dgm:pt modelId="{64FA97D4-B985-4B6D-A33F-98BACD8D9E36}" type="pres">
      <dgm:prSet presAssocID="{FAD5FA20-D32A-4DCB-8FA3-149CF673B8A5}" presName="horz2" presStyleCnt="0"/>
      <dgm:spPr/>
    </dgm:pt>
    <dgm:pt modelId="{B8D6C36E-6BE0-41AD-AB0B-E481133E3CAE}" type="pres">
      <dgm:prSet presAssocID="{FAD5FA20-D32A-4DCB-8FA3-149CF673B8A5}" presName="horzSpace2" presStyleCnt="0"/>
      <dgm:spPr/>
    </dgm:pt>
    <dgm:pt modelId="{E7983789-C31A-4F64-A9A0-BB611E4AE478}" type="pres">
      <dgm:prSet presAssocID="{FAD5FA20-D32A-4DCB-8FA3-149CF673B8A5}" presName="tx2" presStyleLbl="revTx" presStyleIdx="2" presStyleCnt="13"/>
      <dgm:spPr/>
    </dgm:pt>
    <dgm:pt modelId="{1BAC5F10-B21E-45DD-A3D2-64436928F69F}" type="pres">
      <dgm:prSet presAssocID="{FAD5FA20-D32A-4DCB-8FA3-149CF673B8A5}" presName="vert2" presStyleCnt="0"/>
      <dgm:spPr/>
    </dgm:pt>
    <dgm:pt modelId="{28497BC0-A58F-4E82-80E1-89AA850653D5}" type="pres">
      <dgm:prSet presAssocID="{FAD5FA20-D32A-4DCB-8FA3-149CF673B8A5}" presName="thinLine2b" presStyleLbl="callout" presStyleIdx="1" presStyleCnt="11"/>
      <dgm:spPr/>
    </dgm:pt>
    <dgm:pt modelId="{5E3957F4-C0C0-446D-A43B-910D5DBFC4B1}" type="pres">
      <dgm:prSet presAssocID="{FAD5FA20-D32A-4DCB-8FA3-149CF673B8A5}" presName="vertSpace2b" presStyleCnt="0"/>
      <dgm:spPr/>
    </dgm:pt>
    <dgm:pt modelId="{70695A75-6474-4102-B3C3-DF3512D3C6CE}" type="pres">
      <dgm:prSet presAssocID="{1E98FE5F-EF77-4A62-976B-F2DCB2442469}" presName="horz2" presStyleCnt="0"/>
      <dgm:spPr/>
    </dgm:pt>
    <dgm:pt modelId="{10C9804E-057C-4D7A-847D-675C915E32CC}" type="pres">
      <dgm:prSet presAssocID="{1E98FE5F-EF77-4A62-976B-F2DCB2442469}" presName="horzSpace2" presStyleCnt="0"/>
      <dgm:spPr/>
    </dgm:pt>
    <dgm:pt modelId="{180BCB59-215B-4EDD-9F1F-457C35168C19}" type="pres">
      <dgm:prSet presAssocID="{1E98FE5F-EF77-4A62-976B-F2DCB2442469}" presName="tx2" presStyleLbl="revTx" presStyleIdx="3" presStyleCnt="13"/>
      <dgm:spPr/>
    </dgm:pt>
    <dgm:pt modelId="{FC229BEE-17FD-496F-8BBE-D8642A7C5487}" type="pres">
      <dgm:prSet presAssocID="{1E98FE5F-EF77-4A62-976B-F2DCB2442469}" presName="vert2" presStyleCnt="0"/>
      <dgm:spPr/>
    </dgm:pt>
    <dgm:pt modelId="{73A0516E-BD34-40CB-87ED-87C5FD793EA6}" type="pres">
      <dgm:prSet presAssocID="{1E98FE5F-EF77-4A62-976B-F2DCB2442469}" presName="thinLine2b" presStyleLbl="callout" presStyleIdx="2" presStyleCnt="11"/>
      <dgm:spPr/>
    </dgm:pt>
    <dgm:pt modelId="{CE4097A2-E36D-452C-88C5-82B2D4FD27F2}" type="pres">
      <dgm:prSet presAssocID="{1E98FE5F-EF77-4A62-976B-F2DCB2442469}" presName="vertSpace2b" presStyleCnt="0"/>
      <dgm:spPr/>
    </dgm:pt>
    <dgm:pt modelId="{6257AFDE-5348-4133-AFA8-4F5FD869D1B8}" type="pres">
      <dgm:prSet presAssocID="{8651BFBB-EF81-463B-8FAB-2321E944D6CF}" presName="horz2" presStyleCnt="0"/>
      <dgm:spPr/>
    </dgm:pt>
    <dgm:pt modelId="{85AC585A-D3C7-4C5A-82FC-B67CD4B1E312}" type="pres">
      <dgm:prSet presAssocID="{8651BFBB-EF81-463B-8FAB-2321E944D6CF}" presName="horzSpace2" presStyleCnt="0"/>
      <dgm:spPr/>
    </dgm:pt>
    <dgm:pt modelId="{A0E08AB5-232B-4366-AFA2-49C8B34EFE4B}" type="pres">
      <dgm:prSet presAssocID="{8651BFBB-EF81-463B-8FAB-2321E944D6CF}" presName="tx2" presStyleLbl="revTx" presStyleIdx="4" presStyleCnt="13"/>
      <dgm:spPr/>
    </dgm:pt>
    <dgm:pt modelId="{BA972796-2A19-44ED-913D-DA075B37D346}" type="pres">
      <dgm:prSet presAssocID="{8651BFBB-EF81-463B-8FAB-2321E944D6CF}" presName="vert2" presStyleCnt="0"/>
      <dgm:spPr/>
    </dgm:pt>
    <dgm:pt modelId="{576B4C71-F4CD-4FEA-B3FA-62CB5995BAE6}" type="pres">
      <dgm:prSet presAssocID="{8651BFBB-EF81-463B-8FAB-2321E944D6CF}" presName="thinLine2b" presStyleLbl="callout" presStyleIdx="3" presStyleCnt="11"/>
      <dgm:spPr/>
    </dgm:pt>
    <dgm:pt modelId="{9B00966E-3641-43D4-9E76-F6A99318D5C2}" type="pres">
      <dgm:prSet presAssocID="{8651BFBB-EF81-463B-8FAB-2321E944D6CF}" presName="vertSpace2b" presStyleCnt="0"/>
      <dgm:spPr/>
    </dgm:pt>
    <dgm:pt modelId="{ACCA1C28-780F-4F75-B223-7AC768958970}" type="pres">
      <dgm:prSet presAssocID="{8D188769-57A5-46A3-9FBD-D5F596D860D0}" presName="horz2" presStyleCnt="0"/>
      <dgm:spPr/>
    </dgm:pt>
    <dgm:pt modelId="{85BA8674-06B5-4D23-9132-C666F35C87EB}" type="pres">
      <dgm:prSet presAssocID="{8D188769-57A5-46A3-9FBD-D5F596D860D0}" presName="horzSpace2" presStyleCnt="0"/>
      <dgm:spPr/>
    </dgm:pt>
    <dgm:pt modelId="{9A997194-55AA-4AE9-BF0C-7AD4231CF473}" type="pres">
      <dgm:prSet presAssocID="{8D188769-57A5-46A3-9FBD-D5F596D860D0}" presName="tx2" presStyleLbl="revTx" presStyleIdx="5" presStyleCnt="13"/>
      <dgm:spPr/>
    </dgm:pt>
    <dgm:pt modelId="{BBA8003B-DCD2-4271-85CA-515CA3C9DAC7}" type="pres">
      <dgm:prSet presAssocID="{8D188769-57A5-46A3-9FBD-D5F596D860D0}" presName="vert2" presStyleCnt="0"/>
      <dgm:spPr/>
    </dgm:pt>
    <dgm:pt modelId="{22A44CCF-AE74-4C6B-A359-2E10F23CB453}" type="pres">
      <dgm:prSet presAssocID="{8D188769-57A5-46A3-9FBD-D5F596D860D0}" presName="thinLine2b" presStyleLbl="callout" presStyleIdx="4" presStyleCnt="11"/>
      <dgm:spPr/>
    </dgm:pt>
    <dgm:pt modelId="{FCDA7836-E8F2-4FEB-A70D-2922F2652FB3}" type="pres">
      <dgm:prSet presAssocID="{8D188769-57A5-46A3-9FBD-D5F596D860D0}" presName="vertSpace2b" presStyleCnt="0"/>
      <dgm:spPr/>
    </dgm:pt>
    <dgm:pt modelId="{95C7FAFF-6CDB-46BE-ACF9-CF0FABE58DA7}" type="pres">
      <dgm:prSet presAssocID="{9133AAB9-2230-4EC2-84ED-05EF6A224498}" presName="thickLine" presStyleLbl="alignNode1" presStyleIdx="1" presStyleCnt="2"/>
      <dgm:spPr/>
    </dgm:pt>
    <dgm:pt modelId="{D6BAA645-FA6E-4446-85AB-11A573D5BD29}" type="pres">
      <dgm:prSet presAssocID="{9133AAB9-2230-4EC2-84ED-05EF6A224498}" presName="horz1" presStyleCnt="0"/>
      <dgm:spPr/>
    </dgm:pt>
    <dgm:pt modelId="{B4F02A72-5B13-4A80-890D-41EE801259A5}" type="pres">
      <dgm:prSet presAssocID="{9133AAB9-2230-4EC2-84ED-05EF6A224498}" presName="tx1" presStyleLbl="revTx" presStyleIdx="6" presStyleCnt="13"/>
      <dgm:spPr/>
    </dgm:pt>
    <dgm:pt modelId="{ED8E5056-8F6C-44A5-A003-916DCC034FCE}" type="pres">
      <dgm:prSet presAssocID="{9133AAB9-2230-4EC2-84ED-05EF6A224498}" presName="vert1" presStyleCnt="0"/>
      <dgm:spPr/>
    </dgm:pt>
    <dgm:pt modelId="{1586EEE2-B32F-4314-8E49-D5BE786E96C3}" type="pres">
      <dgm:prSet presAssocID="{933B1CC5-A460-4A4A-9B35-F55D7F043551}" presName="vertSpace2a" presStyleCnt="0"/>
      <dgm:spPr/>
    </dgm:pt>
    <dgm:pt modelId="{C3EED1CC-F06D-4A48-A4A9-E557474E33F2}" type="pres">
      <dgm:prSet presAssocID="{933B1CC5-A460-4A4A-9B35-F55D7F043551}" presName="horz2" presStyleCnt="0"/>
      <dgm:spPr/>
    </dgm:pt>
    <dgm:pt modelId="{4A582051-3622-4834-9FB0-1F8F9CE64AB6}" type="pres">
      <dgm:prSet presAssocID="{933B1CC5-A460-4A4A-9B35-F55D7F043551}" presName="horzSpace2" presStyleCnt="0"/>
      <dgm:spPr/>
    </dgm:pt>
    <dgm:pt modelId="{F8F542B9-B2E5-403A-967B-EF6774229514}" type="pres">
      <dgm:prSet presAssocID="{933B1CC5-A460-4A4A-9B35-F55D7F043551}" presName="tx2" presStyleLbl="revTx" presStyleIdx="7" presStyleCnt="13"/>
      <dgm:spPr/>
    </dgm:pt>
    <dgm:pt modelId="{357A6CCA-BFCF-4DD3-9AB2-96F28BCDC48C}" type="pres">
      <dgm:prSet presAssocID="{933B1CC5-A460-4A4A-9B35-F55D7F043551}" presName="vert2" presStyleCnt="0"/>
      <dgm:spPr/>
    </dgm:pt>
    <dgm:pt modelId="{72B88F0D-929A-4D7D-877E-D30B96F3FDAF}" type="pres">
      <dgm:prSet presAssocID="{933B1CC5-A460-4A4A-9B35-F55D7F043551}" presName="thinLine2b" presStyleLbl="callout" presStyleIdx="5" presStyleCnt="11"/>
      <dgm:spPr/>
    </dgm:pt>
    <dgm:pt modelId="{A5AC8C16-417D-44C0-90DE-F8EFC3E5882F}" type="pres">
      <dgm:prSet presAssocID="{933B1CC5-A460-4A4A-9B35-F55D7F043551}" presName="vertSpace2b" presStyleCnt="0"/>
      <dgm:spPr/>
    </dgm:pt>
    <dgm:pt modelId="{B07BADCE-FB25-45D3-AE73-4C885B282DC3}" type="pres">
      <dgm:prSet presAssocID="{66ECEA5E-E48D-407B-A926-28BD27E2AE9E}" presName="horz2" presStyleCnt="0"/>
      <dgm:spPr/>
    </dgm:pt>
    <dgm:pt modelId="{8657DA49-0F98-483A-84D9-772875A1D353}" type="pres">
      <dgm:prSet presAssocID="{66ECEA5E-E48D-407B-A926-28BD27E2AE9E}" presName="horzSpace2" presStyleCnt="0"/>
      <dgm:spPr/>
    </dgm:pt>
    <dgm:pt modelId="{DCB45BA2-3584-4408-A4A0-29AFBDF50017}" type="pres">
      <dgm:prSet presAssocID="{66ECEA5E-E48D-407B-A926-28BD27E2AE9E}" presName="tx2" presStyleLbl="revTx" presStyleIdx="8" presStyleCnt="13"/>
      <dgm:spPr/>
    </dgm:pt>
    <dgm:pt modelId="{67795E0C-64D7-4503-B6CE-F0B8B034EC77}" type="pres">
      <dgm:prSet presAssocID="{66ECEA5E-E48D-407B-A926-28BD27E2AE9E}" presName="vert2" presStyleCnt="0"/>
      <dgm:spPr/>
    </dgm:pt>
    <dgm:pt modelId="{5B8B3F7B-A222-46C6-BE41-F30917720149}" type="pres">
      <dgm:prSet presAssocID="{66ECEA5E-E48D-407B-A926-28BD27E2AE9E}" presName="thinLine2b" presStyleLbl="callout" presStyleIdx="6" presStyleCnt="11"/>
      <dgm:spPr/>
    </dgm:pt>
    <dgm:pt modelId="{56F85567-9E01-49A2-920C-2BFE0E3DCC5E}" type="pres">
      <dgm:prSet presAssocID="{66ECEA5E-E48D-407B-A926-28BD27E2AE9E}" presName="vertSpace2b" presStyleCnt="0"/>
      <dgm:spPr/>
    </dgm:pt>
    <dgm:pt modelId="{791EA44F-BA26-4F80-9940-93336E9112E6}" type="pres">
      <dgm:prSet presAssocID="{71365904-9223-41E2-A4DE-EEA93F3ADB70}" presName="horz2" presStyleCnt="0"/>
      <dgm:spPr/>
    </dgm:pt>
    <dgm:pt modelId="{97366D0B-3FA3-4B2E-8044-1E64BDE13763}" type="pres">
      <dgm:prSet presAssocID="{71365904-9223-41E2-A4DE-EEA93F3ADB70}" presName="horzSpace2" presStyleCnt="0"/>
      <dgm:spPr/>
    </dgm:pt>
    <dgm:pt modelId="{4807997A-9A0C-4951-8067-85D3244B26E0}" type="pres">
      <dgm:prSet presAssocID="{71365904-9223-41E2-A4DE-EEA93F3ADB70}" presName="tx2" presStyleLbl="revTx" presStyleIdx="9" presStyleCnt="13"/>
      <dgm:spPr/>
    </dgm:pt>
    <dgm:pt modelId="{C2FEA310-D93A-4954-9EC5-6ADA421981D2}" type="pres">
      <dgm:prSet presAssocID="{71365904-9223-41E2-A4DE-EEA93F3ADB70}" presName="vert2" presStyleCnt="0"/>
      <dgm:spPr/>
    </dgm:pt>
    <dgm:pt modelId="{C3264905-152A-419F-9AE6-2AA9539F5E01}" type="pres">
      <dgm:prSet presAssocID="{71365904-9223-41E2-A4DE-EEA93F3ADB70}" presName="thinLine2b" presStyleLbl="callout" presStyleIdx="7" presStyleCnt="11"/>
      <dgm:spPr/>
    </dgm:pt>
    <dgm:pt modelId="{57A9F440-0652-4E4D-B4F9-4E9BB8D55BA6}" type="pres">
      <dgm:prSet presAssocID="{71365904-9223-41E2-A4DE-EEA93F3ADB70}" presName="vertSpace2b" presStyleCnt="0"/>
      <dgm:spPr/>
    </dgm:pt>
    <dgm:pt modelId="{4139E2E5-DA5F-42F6-9F20-4A3C08FA0596}" type="pres">
      <dgm:prSet presAssocID="{6F539E65-E9B6-414C-8D8B-3690CFFB13C9}" presName="horz2" presStyleCnt="0"/>
      <dgm:spPr/>
    </dgm:pt>
    <dgm:pt modelId="{12862B55-1955-48DF-BC86-BB68D6A181E1}" type="pres">
      <dgm:prSet presAssocID="{6F539E65-E9B6-414C-8D8B-3690CFFB13C9}" presName="horzSpace2" presStyleCnt="0"/>
      <dgm:spPr/>
    </dgm:pt>
    <dgm:pt modelId="{BD28A080-3259-45B5-8ACB-24D0C2F748C6}" type="pres">
      <dgm:prSet presAssocID="{6F539E65-E9B6-414C-8D8B-3690CFFB13C9}" presName="tx2" presStyleLbl="revTx" presStyleIdx="10" presStyleCnt="13"/>
      <dgm:spPr/>
    </dgm:pt>
    <dgm:pt modelId="{B376B277-3D17-4888-9185-74B671B2610C}" type="pres">
      <dgm:prSet presAssocID="{6F539E65-E9B6-414C-8D8B-3690CFFB13C9}" presName="vert2" presStyleCnt="0"/>
      <dgm:spPr/>
    </dgm:pt>
    <dgm:pt modelId="{B47FAE3F-2E0D-4304-B194-040456081E35}" type="pres">
      <dgm:prSet presAssocID="{6F539E65-E9B6-414C-8D8B-3690CFFB13C9}" presName="thinLine2b" presStyleLbl="callout" presStyleIdx="8" presStyleCnt="11"/>
      <dgm:spPr/>
    </dgm:pt>
    <dgm:pt modelId="{FD08106A-8E2B-4F66-8C7B-DABE1C4FF2F8}" type="pres">
      <dgm:prSet presAssocID="{6F539E65-E9B6-414C-8D8B-3690CFFB13C9}" presName="vertSpace2b" presStyleCnt="0"/>
      <dgm:spPr/>
    </dgm:pt>
    <dgm:pt modelId="{98768874-0D14-4929-AA67-11069A6AB9F7}" type="pres">
      <dgm:prSet presAssocID="{F155CC59-0214-47C8-9DCE-E49708B152BF}" presName="horz2" presStyleCnt="0"/>
      <dgm:spPr/>
    </dgm:pt>
    <dgm:pt modelId="{7A2BFE7A-3300-402A-9DC7-9823BBE1907D}" type="pres">
      <dgm:prSet presAssocID="{F155CC59-0214-47C8-9DCE-E49708B152BF}" presName="horzSpace2" presStyleCnt="0"/>
      <dgm:spPr/>
    </dgm:pt>
    <dgm:pt modelId="{21E98F47-FDC6-476B-BDC9-38FFE14EB838}" type="pres">
      <dgm:prSet presAssocID="{F155CC59-0214-47C8-9DCE-E49708B152BF}" presName="tx2" presStyleLbl="revTx" presStyleIdx="11" presStyleCnt="13"/>
      <dgm:spPr/>
    </dgm:pt>
    <dgm:pt modelId="{7E7B8C84-94AF-46F9-8102-008F541C88D7}" type="pres">
      <dgm:prSet presAssocID="{F155CC59-0214-47C8-9DCE-E49708B152BF}" presName="vert2" presStyleCnt="0"/>
      <dgm:spPr/>
    </dgm:pt>
    <dgm:pt modelId="{BB2AE72C-5ADF-40BB-9E76-F670E314DB74}" type="pres">
      <dgm:prSet presAssocID="{F155CC59-0214-47C8-9DCE-E49708B152BF}" presName="thinLine2b" presStyleLbl="callout" presStyleIdx="9" presStyleCnt="11"/>
      <dgm:spPr/>
    </dgm:pt>
    <dgm:pt modelId="{9141B20F-F22F-4D9C-B027-7D774AF694A4}" type="pres">
      <dgm:prSet presAssocID="{F155CC59-0214-47C8-9DCE-E49708B152BF}" presName="vertSpace2b" presStyleCnt="0"/>
      <dgm:spPr/>
    </dgm:pt>
    <dgm:pt modelId="{3410F5BC-3FC2-425F-9A62-33A5A368097D}" type="pres">
      <dgm:prSet presAssocID="{D9B7EAC2-1687-45B1-8662-0F9018BC1E48}" presName="horz2" presStyleCnt="0"/>
      <dgm:spPr/>
    </dgm:pt>
    <dgm:pt modelId="{5C86372F-246F-48C8-999F-B20487B4F22A}" type="pres">
      <dgm:prSet presAssocID="{D9B7EAC2-1687-45B1-8662-0F9018BC1E48}" presName="horzSpace2" presStyleCnt="0"/>
      <dgm:spPr/>
    </dgm:pt>
    <dgm:pt modelId="{CF9E82E7-70C5-4EE3-9C64-32CABF2D6CF0}" type="pres">
      <dgm:prSet presAssocID="{D9B7EAC2-1687-45B1-8662-0F9018BC1E48}" presName="tx2" presStyleLbl="revTx" presStyleIdx="12" presStyleCnt="13"/>
      <dgm:spPr/>
    </dgm:pt>
    <dgm:pt modelId="{D4395973-22F2-4A29-BEFD-244A1F05B241}" type="pres">
      <dgm:prSet presAssocID="{D9B7EAC2-1687-45B1-8662-0F9018BC1E48}" presName="vert2" presStyleCnt="0"/>
      <dgm:spPr/>
    </dgm:pt>
    <dgm:pt modelId="{AA3254AF-8BA9-4FDB-BB7E-D6679F8BFDAE}" type="pres">
      <dgm:prSet presAssocID="{D9B7EAC2-1687-45B1-8662-0F9018BC1E48}" presName="thinLine2b" presStyleLbl="callout" presStyleIdx="10" presStyleCnt="11"/>
      <dgm:spPr/>
    </dgm:pt>
    <dgm:pt modelId="{F4F26077-342D-4D76-924E-40939CC342BE}" type="pres">
      <dgm:prSet presAssocID="{D9B7EAC2-1687-45B1-8662-0F9018BC1E48}" presName="vertSpace2b" presStyleCnt="0"/>
      <dgm:spPr/>
    </dgm:pt>
  </dgm:ptLst>
  <dgm:cxnLst>
    <dgm:cxn modelId="{6CA79A01-C419-4F77-B8FE-06415008101E}" type="presOf" srcId="{D9B7EAC2-1687-45B1-8662-0F9018BC1E48}" destId="{CF9E82E7-70C5-4EE3-9C64-32CABF2D6CF0}" srcOrd="0" destOrd="0" presId="urn:microsoft.com/office/officeart/2008/layout/LinedList"/>
    <dgm:cxn modelId="{3FA08A02-3F40-40A3-8CD5-EB7E8CEFA732}" type="presOf" srcId="{1E98FE5F-EF77-4A62-976B-F2DCB2442469}" destId="{180BCB59-215B-4EDD-9F1F-457C35168C19}" srcOrd="0" destOrd="0" presId="urn:microsoft.com/office/officeart/2008/layout/LinedList"/>
    <dgm:cxn modelId="{0C385304-CEC2-4E24-8DB2-932B65E8AB31}" srcId="{9133AAB9-2230-4EC2-84ED-05EF6A224498}" destId="{6F539E65-E9B6-414C-8D8B-3690CFFB13C9}" srcOrd="3" destOrd="0" parTransId="{57424001-7700-4114-9992-6A2511713B9A}" sibTransId="{821FFF3E-6550-4A3E-B88B-B8E9B1EA2196}"/>
    <dgm:cxn modelId="{27D5041A-74D1-4013-8D7D-5E08D37685BC}" srcId="{C376B2BC-6933-4F8C-A82D-2673FD6B0AB7}" destId="{8651BFBB-EF81-463B-8FAB-2321E944D6CF}" srcOrd="3" destOrd="0" parTransId="{C65FB6F7-97B5-4A07-858D-00D0714C185E}" sibTransId="{41A41623-3B29-4FB8-8945-9F29AB67B921}"/>
    <dgm:cxn modelId="{AF4B391B-8BFD-4C00-9545-00AFFCCF1EA6}" type="presOf" srcId="{FAD5FA20-D32A-4DCB-8FA3-149CF673B8A5}" destId="{E7983789-C31A-4F64-A9A0-BB611E4AE478}" srcOrd="0" destOrd="0" presId="urn:microsoft.com/office/officeart/2008/layout/LinedList"/>
    <dgm:cxn modelId="{DE382C1C-1F30-4606-94A0-2FB5DE3A63ED}" type="presOf" srcId="{C376B2BC-6933-4F8C-A82D-2673FD6B0AB7}" destId="{384E72F1-2496-4B93-814C-B2FB6076A40C}" srcOrd="0" destOrd="0" presId="urn:microsoft.com/office/officeart/2008/layout/LinedList"/>
    <dgm:cxn modelId="{AD86C720-524A-4D51-8C9E-7D85F1EF73F3}" srcId="{9133AAB9-2230-4EC2-84ED-05EF6A224498}" destId="{66ECEA5E-E48D-407B-A926-28BD27E2AE9E}" srcOrd="1" destOrd="0" parTransId="{BBA30D33-FAAB-459B-A114-B70691349190}" sibTransId="{A4FF7CA4-5E8A-47A9-A766-4A679C72FAEE}"/>
    <dgm:cxn modelId="{C112AE31-45B0-42F9-AFE5-38690D5EE75F}" srcId="{C376B2BC-6933-4F8C-A82D-2673FD6B0AB7}" destId="{1E98FE5F-EF77-4A62-976B-F2DCB2442469}" srcOrd="2" destOrd="0" parTransId="{8A169543-392C-4EFD-A190-D1BE75704FDE}" sibTransId="{598E7EF2-AA00-424E-9C84-64750E41B343}"/>
    <dgm:cxn modelId="{7CE55E5D-A80D-4E4D-963E-37FD2668144C}" type="presOf" srcId="{6F539E65-E9B6-414C-8D8B-3690CFFB13C9}" destId="{BD28A080-3259-45B5-8ACB-24D0C2F748C6}" srcOrd="0" destOrd="0" presId="urn:microsoft.com/office/officeart/2008/layout/LinedList"/>
    <dgm:cxn modelId="{5425775E-430D-425D-9B9C-C7E68F4CC4B9}" type="presOf" srcId="{8651BFBB-EF81-463B-8FAB-2321E944D6CF}" destId="{A0E08AB5-232B-4366-AFA2-49C8B34EFE4B}" srcOrd="0" destOrd="0" presId="urn:microsoft.com/office/officeart/2008/layout/LinedList"/>
    <dgm:cxn modelId="{102E3C46-46F8-4918-B8C9-A53C03C84943}" srcId="{9133AAB9-2230-4EC2-84ED-05EF6A224498}" destId="{D9B7EAC2-1687-45B1-8662-0F9018BC1E48}" srcOrd="5" destOrd="0" parTransId="{C519CE7A-A2E0-47FD-BCEE-32B9C13F7E93}" sibTransId="{1BDEF61A-9131-4F61-8A42-D03A15DD792E}"/>
    <dgm:cxn modelId="{F01EB949-127B-4CCA-A421-65DB05244C1B}" srcId="{C376B2BC-6933-4F8C-A82D-2673FD6B0AB7}" destId="{7DC98EC4-0853-4AF6-8E0D-3AA87E3BA443}" srcOrd="0" destOrd="0" parTransId="{B4233E51-BF68-4CCA-AA27-28ABE84A744B}" sibTransId="{79B4BA8A-5721-478E-96DD-8EBDBBBE5551}"/>
    <dgm:cxn modelId="{9AC13B4F-2392-4444-87B3-E056DEFBC07E}" type="presOf" srcId="{7DC98EC4-0853-4AF6-8E0D-3AA87E3BA443}" destId="{B2F42A76-55DD-46C7-A67C-04E5C0EE5A46}" srcOrd="0" destOrd="0" presId="urn:microsoft.com/office/officeart/2008/layout/LinedList"/>
    <dgm:cxn modelId="{2B0E2055-CF4A-480C-A7B4-B7D5B0FFB4FA}" type="presOf" srcId="{F155CC59-0214-47C8-9DCE-E49708B152BF}" destId="{21E98F47-FDC6-476B-BDC9-38FFE14EB838}" srcOrd="0" destOrd="0" presId="urn:microsoft.com/office/officeart/2008/layout/LinedList"/>
    <dgm:cxn modelId="{CCF27676-D599-46A3-AE0C-02DEB234B4C1}" srcId="{9133AAB9-2230-4EC2-84ED-05EF6A224498}" destId="{933B1CC5-A460-4A4A-9B35-F55D7F043551}" srcOrd="0" destOrd="0" parTransId="{9E3C0A2D-A051-411E-A6B1-07C278790A6D}" sibTransId="{EC21ECBF-A4DE-4680-8E05-90A4BAAF3D8D}"/>
    <dgm:cxn modelId="{8BF9E493-FAEA-427D-98A1-D66FF7B5F2CF}" type="presOf" srcId="{9133AAB9-2230-4EC2-84ED-05EF6A224498}" destId="{B4F02A72-5B13-4A80-890D-41EE801259A5}" srcOrd="0" destOrd="0" presId="urn:microsoft.com/office/officeart/2008/layout/LinedList"/>
    <dgm:cxn modelId="{7E350AAB-12DF-4724-9ECE-5FEC23883B0F}" srcId="{9133AAB9-2230-4EC2-84ED-05EF6A224498}" destId="{F155CC59-0214-47C8-9DCE-E49708B152BF}" srcOrd="4" destOrd="0" parTransId="{67B1BD01-73BE-4941-A267-4C8F7C277BB5}" sibTransId="{2BA15573-A025-462F-81C8-4D0B005D9349}"/>
    <dgm:cxn modelId="{0F37ECB3-4195-4628-B7A0-F1B1BE3B6815}" srcId="{C376B2BC-6933-4F8C-A82D-2673FD6B0AB7}" destId="{8D188769-57A5-46A3-9FBD-D5F596D860D0}" srcOrd="4" destOrd="0" parTransId="{CA442566-12D7-4D28-B338-09BF7C504757}" sibTransId="{4F894094-1D10-48C3-8E20-276689E97FF0}"/>
    <dgm:cxn modelId="{D06F7FB8-4A23-434F-9426-69A7336169FE}" srcId="{9133AAB9-2230-4EC2-84ED-05EF6A224498}" destId="{71365904-9223-41E2-A4DE-EEA93F3ADB70}" srcOrd="2" destOrd="0" parTransId="{7C8154BD-9284-4B28-B5FB-80C13ED069C3}" sibTransId="{612DB340-B18A-4513-990F-6B80FB36B4FD}"/>
    <dgm:cxn modelId="{DF583BCD-D434-4013-9E84-5BACB28F2B8D}" srcId="{C9162FF4-540F-4030-B685-00160660D34A}" destId="{9133AAB9-2230-4EC2-84ED-05EF6A224498}" srcOrd="1" destOrd="0" parTransId="{24FC0C19-6889-4788-A747-D9E564CE7527}" sibTransId="{9AE2D875-3574-4957-B77F-B63BF07C8B90}"/>
    <dgm:cxn modelId="{244A1BD1-1D7E-4124-963A-5CB66449449E}" type="presOf" srcId="{933B1CC5-A460-4A4A-9B35-F55D7F043551}" destId="{F8F542B9-B2E5-403A-967B-EF6774229514}" srcOrd="0" destOrd="0" presId="urn:microsoft.com/office/officeart/2008/layout/LinedList"/>
    <dgm:cxn modelId="{DE5CE2E7-46AE-4F6F-8ACA-A997D867E9DD}" srcId="{C9162FF4-540F-4030-B685-00160660D34A}" destId="{C376B2BC-6933-4F8C-A82D-2673FD6B0AB7}" srcOrd="0" destOrd="0" parTransId="{D4C8B29D-9C73-4F59-A21B-0D11177C4978}" sibTransId="{EB70D0BB-35C1-4AC1-8837-0E69759DE6C4}"/>
    <dgm:cxn modelId="{985727EF-FBE5-49C7-AEF5-6D0E950A63CA}" type="presOf" srcId="{66ECEA5E-E48D-407B-A926-28BD27E2AE9E}" destId="{DCB45BA2-3584-4408-A4A0-29AFBDF50017}" srcOrd="0" destOrd="0" presId="urn:microsoft.com/office/officeart/2008/layout/LinedList"/>
    <dgm:cxn modelId="{9BCDB0EF-4DFB-4461-A2B2-9AA699F0AB0D}" type="presOf" srcId="{C9162FF4-540F-4030-B685-00160660D34A}" destId="{7EC0AE00-BDA2-4499-953E-56F5899B64D1}" srcOrd="0" destOrd="0" presId="urn:microsoft.com/office/officeart/2008/layout/LinedList"/>
    <dgm:cxn modelId="{8D45ECF1-FD94-4AEA-A42D-B95C8799B6E6}" srcId="{C376B2BC-6933-4F8C-A82D-2673FD6B0AB7}" destId="{FAD5FA20-D32A-4DCB-8FA3-149CF673B8A5}" srcOrd="1" destOrd="0" parTransId="{9B36B3E2-62BB-459A-B59B-7322EF623B2E}" sibTransId="{94EAA6DB-BFEA-4AFE-B45B-0A8A007B1AC1}"/>
    <dgm:cxn modelId="{DE9907FB-303D-4400-B593-DDA8DE09B3E8}" type="presOf" srcId="{8D188769-57A5-46A3-9FBD-D5F596D860D0}" destId="{9A997194-55AA-4AE9-BF0C-7AD4231CF473}" srcOrd="0" destOrd="0" presId="urn:microsoft.com/office/officeart/2008/layout/LinedList"/>
    <dgm:cxn modelId="{AA5F17FF-B2D4-40F1-A87E-48607972E25B}" type="presOf" srcId="{71365904-9223-41E2-A4DE-EEA93F3ADB70}" destId="{4807997A-9A0C-4951-8067-85D3244B26E0}" srcOrd="0" destOrd="0" presId="urn:microsoft.com/office/officeart/2008/layout/LinedList"/>
    <dgm:cxn modelId="{5D0FF7F0-90C7-4355-A8AD-69A5673953D9}" type="presParOf" srcId="{7EC0AE00-BDA2-4499-953E-56F5899B64D1}" destId="{323120A8-22F4-4E30-A813-1EFAD9D9555D}" srcOrd="0" destOrd="0" presId="urn:microsoft.com/office/officeart/2008/layout/LinedList"/>
    <dgm:cxn modelId="{676A3A49-03CE-416C-9654-EB36ED2F89CA}" type="presParOf" srcId="{7EC0AE00-BDA2-4499-953E-56F5899B64D1}" destId="{78B2C059-6618-4DFD-BAD0-A1BA5E4CE770}" srcOrd="1" destOrd="0" presId="urn:microsoft.com/office/officeart/2008/layout/LinedList"/>
    <dgm:cxn modelId="{6F276433-40FC-473E-B9C0-BF6D29D892C9}" type="presParOf" srcId="{78B2C059-6618-4DFD-BAD0-A1BA5E4CE770}" destId="{384E72F1-2496-4B93-814C-B2FB6076A40C}" srcOrd="0" destOrd="0" presId="urn:microsoft.com/office/officeart/2008/layout/LinedList"/>
    <dgm:cxn modelId="{8A7AE232-CB31-4755-8E54-366F9373AA43}" type="presParOf" srcId="{78B2C059-6618-4DFD-BAD0-A1BA5E4CE770}" destId="{8DD8E095-FE4E-42B5-AA81-52DA99990191}" srcOrd="1" destOrd="0" presId="urn:microsoft.com/office/officeart/2008/layout/LinedList"/>
    <dgm:cxn modelId="{F0C673C3-258E-4B32-9852-21B38D92F452}" type="presParOf" srcId="{8DD8E095-FE4E-42B5-AA81-52DA99990191}" destId="{788443F8-B586-4A5D-A484-B4128A4C82D8}" srcOrd="0" destOrd="0" presId="urn:microsoft.com/office/officeart/2008/layout/LinedList"/>
    <dgm:cxn modelId="{02A1FEB2-EE1B-4637-AC37-25B6B557B0EA}" type="presParOf" srcId="{8DD8E095-FE4E-42B5-AA81-52DA99990191}" destId="{A5CAFF84-039D-4688-87C3-CEF6D7063879}" srcOrd="1" destOrd="0" presId="urn:microsoft.com/office/officeart/2008/layout/LinedList"/>
    <dgm:cxn modelId="{EFBF89AD-74CC-4646-B824-E15F4AFF8A07}" type="presParOf" srcId="{A5CAFF84-039D-4688-87C3-CEF6D7063879}" destId="{323CFDEF-7EBE-4335-8555-DAB31A9E13F3}" srcOrd="0" destOrd="0" presId="urn:microsoft.com/office/officeart/2008/layout/LinedList"/>
    <dgm:cxn modelId="{C8A752FD-BA3E-412C-8F9C-8B88A3C420D9}" type="presParOf" srcId="{A5CAFF84-039D-4688-87C3-CEF6D7063879}" destId="{B2F42A76-55DD-46C7-A67C-04E5C0EE5A46}" srcOrd="1" destOrd="0" presId="urn:microsoft.com/office/officeart/2008/layout/LinedList"/>
    <dgm:cxn modelId="{E4AE37E5-F691-4115-A9FD-761CCDC1CB22}" type="presParOf" srcId="{A5CAFF84-039D-4688-87C3-CEF6D7063879}" destId="{F703362A-ED9C-44FF-8834-1E8A01AFB76B}" srcOrd="2" destOrd="0" presId="urn:microsoft.com/office/officeart/2008/layout/LinedList"/>
    <dgm:cxn modelId="{41BB59F7-A881-4AB3-AB62-42F55A1F4557}" type="presParOf" srcId="{8DD8E095-FE4E-42B5-AA81-52DA99990191}" destId="{E11A9DA4-D84E-4625-BF8C-D3E6AA1BD390}" srcOrd="2" destOrd="0" presId="urn:microsoft.com/office/officeart/2008/layout/LinedList"/>
    <dgm:cxn modelId="{242D5937-6D08-43B9-B55C-850145C73526}" type="presParOf" srcId="{8DD8E095-FE4E-42B5-AA81-52DA99990191}" destId="{6981205E-250C-4CFB-BB46-4D1750AB5ECB}" srcOrd="3" destOrd="0" presId="urn:microsoft.com/office/officeart/2008/layout/LinedList"/>
    <dgm:cxn modelId="{5F4262EA-B486-4336-BF24-35E73156F80F}" type="presParOf" srcId="{8DD8E095-FE4E-42B5-AA81-52DA99990191}" destId="{64FA97D4-B985-4B6D-A33F-98BACD8D9E36}" srcOrd="4" destOrd="0" presId="urn:microsoft.com/office/officeart/2008/layout/LinedList"/>
    <dgm:cxn modelId="{E76EF02D-AAD5-405C-8607-14B475A0A49E}" type="presParOf" srcId="{64FA97D4-B985-4B6D-A33F-98BACD8D9E36}" destId="{B8D6C36E-6BE0-41AD-AB0B-E481133E3CAE}" srcOrd="0" destOrd="0" presId="urn:microsoft.com/office/officeart/2008/layout/LinedList"/>
    <dgm:cxn modelId="{03390D7F-B08E-43E3-ACB2-91B40475D46C}" type="presParOf" srcId="{64FA97D4-B985-4B6D-A33F-98BACD8D9E36}" destId="{E7983789-C31A-4F64-A9A0-BB611E4AE478}" srcOrd="1" destOrd="0" presId="urn:microsoft.com/office/officeart/2008/layout/LinedList"/>
    <dgm:cxn modelId="{8B1A3FD5-B92A-4F3F-B35C-FB8206C05A71}" type="presParOf" srcId="{64FA97D4-B985-4B6D-A33F-98BACD8D9E36}" destId="{1BAC5F10-B21E-45DD-A3D2-64436928F69F}" srcOrd="2" destOrd="0" presId="urn:microsoft.com/office/officeart/2008/layout/LinedList"/>
    <dgm:cxn modelId="{71089329-FD2D-4805-8B88-812650227A53}" type="presParOf" srcId="{8DD8E095-FE4E-42B5-AA81-52DA99990191}" destId="{28497BC0-A58F-4E82-80E1-89AA850653D5}" srcOrd="5" destOrd="0" presId="urn:microsoft.com/office/officeart/2008/layout/LinedList"/>
    <dgm:cxn modelId="{EF341C10-9389-4FF1-98B9-BADC3A238B04}" type="presParOf" srcId="{8DD8E095-FE4E-42B5-AA81-52DA99990191}" destId="{5E3957F4-C0C0-446D-A43B-910D5DBFC4B1}" srcOrd="6" destOrd="0" presId="urn:microsoft.com/office/officeart/2008/layout/LinedList"/>
    <dgm:cxn modelId="{3B0D6B4F-96A6-48C8-B6A0-BDB58D18C076}" type="presParOf" srcId="{8DD8E095-FE4E-42B5-AA81-52DA99990191}" destId="{70695A75-6474-4102-B3C3-DF3512D3C6CE}" srcOrd="7" destOrd="0" presId="urn:microsoft.com/office/officeart/2008/layout/LinedList"/>
    <dgm:cxn modelId="{8F246F4F-421B-4469-BDC9-717C7F73CB3C}" type="presParOf" srcId="{70695A75-6474-4102-B3C3-DF3512D3C6CE}" destId="{10C9804E-057C-4D7A-847D-675C915E32CC}" srcOrd="0" destOrd="0" presId="urn:microsoft.com/office/officeart/2008/layout/LinedList"/>
    <dgm:cxn modelId="{AE8EA0CC-6334-481C-81C9-D845D0608B3A}" type="presParOf" srcId="{70695A75-6474-4102-B3C3-DF3512D3C6CE}" destId="{180BCB59-215B-4EDD-9F1F-457C35168C19}" srcOrd="1" destOrd="0" presId="urn:microsoft.com/office/officeart/2008/layout/LinedList"/>
    <dgm:cxn modelId="{85E0238E-7E4C-43EA-9BA0-97B43CE4AFD7}" type="presParOf" srcId="{70695A75-6474-4102-B3C3-DF3512D3C6CE}" destId="{FC229BEE-17FD-496F-8BBE-D8642A7C5487}" srcOrd="2" destOrd="0" presId="urn:microsoft.com/office/officeart/2008/layout/LinedList"/>
    <dgm:cxn modelId="{C68C2784-678A-4017-9C66-3D37D746711F}" type="presParOf" srcId="{8DD8E095-FE4E-42B5-AA81-52DA99990191}" destId="{73A0516E-BD34-40CB-87ED-87C5FD793EA6}" srcOrd="8" destOrd="0" presId="urn:microsoft.com/office/officeart/2008/layout/LinedList"/>
    <dgm:cxn modelId="{223AB538-0CD7-4D6C-B689-6FFB6760345F}" type="presParOf" srcId="{8DD8E095-FE4E-42B5-AA81-52DA99990191}" destId="{CE4097A2-E36D-452C-88C5-82B2D4FD27F2}" srcOrd="9" destOrd="0" presId="urn:microsoft.com/office/officeart/2008/layout/LinedList"/>
    <dgm:cxn modelId="{D9F03CF5-0492-4734-9FB9-CC74F89A755A}" type="presParOf" srcId="{8DD8E095-FE4E-42B5-AA81-52DA99990191}" destId="{6257AFDE-5348-4133-AFA8-4F5FD869D1B8}" srcOrd="10" destOrd="0" presId="urn:microsoft.com/office/officeart/2008/layout/LinedList"/>
    <dgm:cxn modelId="{AFC50A0C-8F37-4A5F-97F0-5615CD514C5B}" type="presParOf" srcId="{6257AFDE-5348-4133-AFA8-4F5FD869D1B8}" destId="{85AC585A-D3C7-4C5A-82FC-B67CD4B1E312}" srcOrd="0" destOrd="0" presId="urn:microsoft.com/office/officeart/2008/layout/LinedList"/>
    <dgm:cxn modelId="{C00DE330-86E5-4202-AE79-A5BF751AC862}" type="presParOf" srcId="{6257AFDE-5348-4133-AFA8-4F5FD869D1B8}" destId="{A0E08AB5-232B-4366-AFA2-49C8B34EFE4B}" srcOrd="1" destOrd="0" presId="urn:microsoft.com/office/officeart/2008/layout/LinedList"/>
    <dgm:cxn modelId="{0B0F375A-8052-4874-98E5-F23C2CD95EF7}" type="presParOf" srcId="{6257AFDE-5348-4133-AFA8-4F5FD869D1B8}" destId="{BA972796-2A19-44ED-913D-DA075B37D346}" srcOrd="2" destOrd="0" presId="urn:microsoft.com/office/officeart/2008/layout/LinedList"/>
    <dgm:cxn modelId="{AC2E12D3-4C99-4119-B403-B821E9C323A3}" type="presParOf" srcId="{8DD8E095-FE4E-42B5-AA81-52DA99990191}" destId="{576B4C71-F4CD-4FEA-B3FA-62CB5995BAE6}" srcOrd="11" destOrd="0" presId="urn:microsoft.com/office/officeart/2008/layout/LinedList"/>
    <dgm:cxn modelId="{E64BB202-93C7-4D09-94B8-E68AE747C4FA}" type="presParOf" srcId="{8DD8E095-FE4E-42B5-AA81-52DA99990191}" destId="{9B00966E-3641-43D4-9E76-F6A99318D5C2}" srcOrd="12" destOrd="0" presId="urn:microsoft.com/office/officeart/2008/layout/LinedList"/>
    <dgm:cxn modelId="{D4837472-62E9-41EA-8342-8E3D869C11BC}" type="presParOf" srcId="{8DD8E095-FE4E-42B5-AA81-52DA99990191}" destId="{ACCA1C28-780F-4F75-B223-7AC768958970}" srcOrd="13" destOrd="0" presId="urn:microsoft.com/office/officeart/2008/layout/LinedList"/>
    <dgm:cxn modelId="{3E02D4CE-96DA-4DA3-A314-CA742EE3A235}" type="presParOf" srcId="{ACCA1C28-780F-4F75-B223-7AC768958970}" destId="{85BA8674-06B5-4D23-9132-C666F35C87EB}" srcOrd="0" destOrd="0" presId="urn:microsoft.com/office/officeart/2008/layout/LinedList"/>
    <dgm:cxn modelId="{48737EDE-E192-4930-AF82-A9741175B30A}" type="presParOf" srcId="{ACCA1C28-780F-4F75-B223-7AC768958970}" destId="{9A997194-55AA-4AE9-BF0C-7AD4231CF473}" srcOrd="1" destOrd="0" presId="urn:microsoft.com/office/officeart/2008/layout/LinedList"/>
    <dgm:cxn modelId="{5B440DA9-E5A1-49FA-A5B1-4317BD1CD9E8}" type="presParOf" srcId="{ACCA1C28-780F-4F75-B223-7AC768958970}" destId="{BBA8003B-DCD2-4271-85CA-515CA3C9DAC7}" srcOrd="2" destOrd="0" presId="urn:microsoft.com/office/officeart/2008/layout/LinedList"/>
    <dgm:cxn modelId="{84D409F8-DF35-4706-A6C7-891AF0545CB7}" type="presParOf" srcId="{8DD8E095-FE4E-42B5-AA81-52DA99990191}" destId="{22A44CCF-AE74-4C6B-A359-2E10F23CB453}" srcOrd="14" destOrd="0" presId="urn:microsoft.com/office/officeart/2008/layout/LinedList"/>
    <dgm:cxn modelId="{4BD3FB04-BA6B-422A-A0A2-65A097D13C25}" type="presParOf" srcId="{8DD8E095-FE4E-42B5-AA81-52DA99990191}" destId="{FCDA7836-E8F2-4FEB-A70D-2922F2652FB3}" srcOrd="15" destOrd="0" presId="urn:microsoft.com/office/officeart/2008/layout/LinedList"/>
    <dgm:cxn modelId="{2A1CDAD9-0FFF-41BD-BD18-188961A998C3}" type="presParOf" srcId="{7EC0AE00-BDA2-4499-953E-56F5899B64D1}" destId="{95C7FAFF-6CDB-46BE-ACF9-CF0FABE58DA7}" srcOrd="2" destOrd="0" presId="urn:microsoft.com/office/officeart/2008/layout/LinedList"/>
    <dgm:cxn modelId="{0F0F21E7-2392-434E-ADFA-DF455CD812A8}" type="presParOf" srcId="{7EC0AE00-BDA2-4499-953E-56F5899B64D1}" destId="{D6BAA645-FA6E-4446-85AB-11A573D5BD29}" srcOrd="3" destOrd="0" presId="urn:microsoft.com/office/officeart/2008/layout/LinedList"/>
    <dgm:cxn modelId="{863DEE8F-B0A3-4277-A6B6-9E9538CE6EE8}" type="presParOf" srcId="{D6BAA645-FA6E-4446-85AB-11A573D5BD29}" destId="{B4F02A72-5B13-4A80-890D-41EE801259A5}" srcOrd="0" destOrd="0" presId="urn:microsoft.com/office/officeart/2008/layout/LinedList"/>
    <dgm:cxn modelId="{86B983D2-E23E-4A0E-B145-05610CED7B8E}" type="presParOf" srcId="{D6BAA645-FA6E-4446-85AB-11A573D5BD29}" destId="{ED8E5056-8F6C-44A5-A003-916DCC034FCE}" srcOrd="1" destOrd="0" presId="urn:microsoft.com/office/officeart/2008/layout/LinedList"/>
    <dgm:cxn modelId="{1E6036BD-8347-433B-806F-40CD19B9A68C}" type="presParOf" srcId="{ED8E5056-8F6C-44A5-A003-916DCC034FCE}" destId="{1586EEE2-B32F-4314-8E49-D5BE786E96C3}" srcOrd="0" destOrd="0" presId="urn:microsoft.com/office/officeart/2008/layout/LinedList"/>
    <dgm:cxn modelId="{88488DF5-9725-48CF-9B83-5775E385FF6A}" type="presParOf" srcId="{ED8E5056-8F6C-44A5-A003-916DCC034FCE}" destId="{C3EED1CC-F06D-4A48-A4A9-E557474E33F2}" srcOrd="1" destOrd="0" presId="urn:microsoft.com/office/officeart/2008/layout/LinedList"/>
    <dgm:cxn modelId="{15535821-0B59-43A1-9F7D-3582C321D728}" type="presParOf" srcId="{C3EED1CC-F06D-4A48-A4A9-E557474E33F2}" destId="{4A582051-3622-4834-9FB0-1F8F9CE64AB6}" srcOrd="0" destOrd="0" presId="urn:microsoft.com/office/officeart/2008/layout/LinedList"/>
    <dgm:cxn modelId="{F108414D-CA65-48E5-BEED-1CFDED3D0599}" type="presParOf" srcId="{C3EED1CC-F06D-4A48-A4A9-E557474E33F2}" destId="{F8F542B9-B2E5-403A-967B-EF6774229514}" srcOrd="1" destOrd="0" presId="urn:microsoft.com/office/officeart/2008/layout/LinedList"/>
    <dgm:cxn modelId="{566CC32F-2D0B-4C4E-8C47-6126EF14C240}" type="presParOf" srcId="{C3EED1CC-F06D-4A48-A4A9-E557474E33F2}" destId="{357A6CCA-BFCF-4DD3-9AB2-96F28BCDC48C}" srcOrd="2" destOrd="0" presId="urn:microsoft.com/office/officeart/2008/layout/LinedList"/>
    <dgm:cxn modelId="{1DF15289-7F6E-4335-B3FA-C6ABD3EE2EBC}" type="presParOf" srcId="{ED8E5056-8F6C-44A5-A003-916DCC034FCE}" destId="{72B88F0D-929A-4D7D-877E-D30B96F3FDAF}" srcOrd="2" destOrd="0" presId="urn:microsoft.com/office/officeart/2008/layout/LinedList"/>
    <dgm:cxn modelId="{012CA0F0-DE2D-431B-9622-39985B5ECF48}" type="presParOf" srcId="{ED8E5056-8F6C-44A5-A003-916DCC034FCE}" destId="{A5AC8C16-417D-44C0-90DE-F8EFC3E5882F}" srcOrd="3" destOrd="0" presId="urn:microsoft.com/office/officeart/2008/layout/LinedList"/>
    <dgm:cxn modelId="{2055AA98-2860-42AB-A3D5-DE130543DA55}" type="presParOf" srcId="{ED8E5056-8F6C-44A5-A003-916DCC034FCE}" destId="{B07BADCE-FB25-45D3-AE73-4C885B282DC3}" srcOrd="4" destOrd="0" presId="urn:microsoft.com/office/officeart/2008/layout/LinedList"/>
    <dgm:cxn modelId="{0E470F2A-C752-4751-AC99-144414599338}" type="presParOf" srcId="{B07BADCE-FB25-45D3-AE73-4C885B282DC3}" destId="{8657DA49-0F98-483A-84D9-772875A1D353}" srcOrd="0" destOrd="0" presId="urn:microsoft.com/office/officeart/2008/layout/LinedList"/>
    <dgm:cxn modelId="{6BE0ECBF-5732-4861-ACBB-7033BAEDE8DA}" type="presParOf" srcId="{B07BADCE-FB25-45D3-AE73-4C885B282DC3}" destId="{DCB45BA2-3584-4408-A4A0-29AFBDF50017}" srcOrd="1" destOrd="0" presId="urn:microsoft.com/office/officeart/2008/layout/LinedList"/>
    <dgm:cxn modelId="{BF05756C-6F5E-4D33-9BC3-CD293BCCC522}" type="presParOf" srcId="{B07BADCE-FB25-45D3-AE73-4C885B282DC3}" destId="{67795E0C-64D7-4503-B6CE-F0B8B034EC77}" srcOrd="2" destOrd="0" presId="urn:microsoft.com/office/officeart/2008/layout/LinedList"/>
    <dgm:cxn modelId="{493B6B54-0CA2-42E1-810C-56D0A3DCBDB2}" type="presParOf" srcId="{ED8E5056-8F6C-44A5-A003-916DCC034FCE}" destId="{5B8B3F7B-A222-46C6-BE41-F30917720149}" srcOrd="5" destOrd="0" presId="urn:microsoft.com/office/officeart/2008/layout/LinedList"/>
    <dgm:cxn modelId="{39DCCAFB-9DE9-4880-B3B3-F7A688C2AD8A}" type="presParOf" srcId="{ED8E5056-8F6C-44A5-A003-916DCC034FCE}" destId="{56F85567-9E01-49A2-920C-2BFE0E3DCC5E}" srcOrd="6" destOrd="0" presId="urn:microsoft.com/office/officeart/2008/layout/LinedList"/>
    <dgm:cxn modelId="{F9345041-81A6-4A82-BBF8-7E531F66BF1A}" type="presParOf" srcId="{ED8E5056-8F6C-44A5-A003-916DCC034FCE}" destId="{791EA44F-BA26-4F80-9940-93336E9112E6}" srcOrd="7" destOrd="0" presId="urn:microsoft.com/office/officeart/2008/layout/LinedList"/>
    <dgm:cxn modelId="{4902F99F-2DC3-4689-9395-9427F79ED630}" type="presParOf" srcId="{791EA44F-BA26-4F80-9940-93336E9112E6}" destId="{97366D0B-3FA3-4B2E-8044-1E64BDE13763}" srcOrd="0" destOrd="0" presId="urn:microsoft.com/office/officeart/2008/layout/LinedList"/>
    <dgm:cxn modelId="{98886674-04D3-475C-BDD2-C8A6FC4A6BE7}" type="presParOf" srcId="{791EA44F-BA26-4F80-9940-93336E9112E6}" destId="{4807997A-9A0C-4951-8067-85D3244B26E0}" srcOrd="1" destOrd="0" presId="urn:microsoft.com/office/officeart/2008/layout/LinedList"/>
    <dgm:cxn modelId="{5C6C41B9-8626-4D59-853E-9CFE8E71B1AC}" type="presParOf" srcId="{791EA44F-BA26-4F80-9940-93336E9112E6}" destId="{C2FEA310-D93A-4954-9EC5-6ADA421981D2}" srcOrd="2" destOrd="0" presId="urn:microsoft.com/office/officeart/2008/layout/LinedList"/>
    <dgm:cxn modelId="{B107B470-2874-4065-9FC8-9B00CBEF5F77}" type="presParOf" srcId="{ED8E5056-8F6C-44A5-A003-916DCC034FCE}" destId="{C3264905-152A-419F-9AE6-2AA9539F5E01}" srcOrd="8" destOrd="0" presId="urn:microsoft.com/office/officeart/2008/layout/LinedList"/>
    <dgm:cxn modelId="{518EE752-C6C1-4D64-A134-221947E42907}" type="presParOf" srcId="{ED8E5056-8F6C-44A5-A003-916DCC034FCE}" destId="{57A9F440-0652-4E4D-B4F9-4E9BB8D55BA6}" srcOrd="9" destOrd="0" presId="urn:microsoft.com/office/officeart/2008/layout/LinedList"/>
    <dgm:cxn modelId="{688F7D13-9ED1-47DE-B956-B56AA7C9BF14}" type="presParOf" srcId="{ED8E5056-8F6C-44A5-A003-916DCC034FCE}" destId="{4139E2E5-DA5F-42F6-9F20-4A3C08FA0596}" srcOrd="10" destOrd="0" presId="urn:microsoft.com/office/officeart/2008/layout/LinedList"/>
    <dgm:cxn modelId="{99C83511-B537-4A81-8776-1B2E3714890E}" type="presParOf" srcId="{4139E2E5-DA5F-42F6-9F20-4A3C08FA0596}" destId="{12862B55-1955-48DF-BC86-BB68D6A181E1}" srcOrd="0" destOrd="0" presId="urn:microsoft.com/office/officeart/2008/layout/LinedList"/>
    <dgm:cxn modelId="{CD436CEC-E0FB-47AF-9E60-920F874E82B7}" type="presParOf" srcId="{4139E2E5-DA5F-42F6-9F20-4A3C08FA0596}" destId="{BD28A080-3259-45B5-8ACB-24D0C2F748C6}" srcOrd="1" destOrd="0" presId="urn:microsoft.com/office/officeart/2008/layout/LinedList"/>
    <dgm:cxn modelId="{D4D51D51-CFF6-482B-B167-6409FA2E7420}" type="presParOf" srcId="{4139E2E5-DA5F-42F6-9F20-4A3C08FA0596}" destId="{B376B277-3D17-4888-9185-74B671B2610C}" srcOrd="2" destOrd="0" presId="urn:microsoft.com/office/officeart/2008/layout/LinedList"/>
    <dgm:cxn modelId="{E72DBEE7-56E0-4ADC-9090-22FD5F5A7864}" type="presParOf" srcId="{ED8E5056-8F6C-44A5-A003-916DCC034FCE}" destId="{B47FAE3F-2E0D-4304-B194-040456081E35}" srcOrd="11" destOrd="0" presId="urn:microsoft.com/office/officeart/2008/layout/LinedList"/>
    <dgm:cxn modelId="{842FE340-67F6-415F-8E37-BA95F3A54350}" type="presParOf" srcId="{ED8E5056-8F6C-44A5-A003-916DCC034FCE}" destId="{FD08106A-8E2B-4F66-8C7B-DABE1C4FF2F8}" srcOrd="12" destOrd="0" presId="urn:microsoft.com/office/officeart/2008/layout/LinedList"/>
    <dgm:cxn modelId="{4789D998-2F0B-4F94-808E-DF4B398B3A7F}" type="presParOf" srcId="{ED8E5056-8F6C-44A5-A003-916DCC034FCE}" destId="{98768874-0D14-4929-AA67-11069A6AB9F7}" srcOrd="13" destOrd="0" presId="urn:microsoft.com/office/officeart/2008/layout/LinedList"/>
    <dgm:cxn modelId="{3969B22F-5190-4EC6-AD84-DC6312EBE473}" type="presParOf" srcId="{98768874-0D14-4929-AA67-11069A6AB9F7}" destId="{7A2BFE7A-3300-402A-9DC7-9823BBE1907D}" srcOrd="0" destOrd="0" presId="urn:microsoft.com/office/officeart/2008/layout/LinedList"/>
    <dgm:cxn modelId="{78F71EE7-B973-4ECE-8189-E39A8E7A1EF4}" type="presParOf" srcId="{98768874-0D14-4929-AA67-11069A6AB9F7}" destId="{21E98F47-FDC6-476B-BDC9-38FFE14EB838}" srcOrd="1" destOrd="0" presId="urn:microsoft.com/office/officeart/2008/layout/LinedList"/>
    <dgm:cxn modelId="{D2BE3515-BC68-4B1F-BE85-C91BA79DE92A}" type="presParOf" srcId="{98768874-0D14-4929-AA67-11069A6AB9F7}" destId="{7E7B8C84-94AF-46F9-8102-008F541C88D7}" srcOrd="2" destOrd="0" presId="urn:microsoft.com/office/officeart/2008/layout/LinedList"/>
    <dgm:cxn modelId="{AFD7E449-6D0E-4F5D-99B5-FE87E0C87799}" type="presParOf" srcId="{ED8E5056-8F6C-44A5-A003-916DCC034FCE}" destId="{BB2AE72C-5ADF-40BB-9E76-F670E314DB74}" srcOrd="14" destOrd="0" presId="urn:microsoft.com/office/officeart/2008/layout/LinedList"/>
    <dgm:cxn modelId="{4E640641-D5CA-4CB0-B982-B0561D9A1A0A}" type="presParOf" srcId="{ED8E5056-8F6C-44A5-A003-916DCC034FCE}" destId="{9141B20F-F22F-4D9C-B027-7D774AF694A4}" srcOrd="15" destOrd="0" presId="urn:microsoft.com/office/officeart/2008/layout/LinedList"/>
    <dgm:cxn modelId="{38EF92C7-513E-47ED-9048-93C60BA7A1CC}" type="presParOf" srcId="{ED8E5056-8F6C-44A5-A003-916DCC034FCE}" destId="{3410F5BC-3FC2-425F-9A62-33A5A368097D}" srcOrd="16" destOrd="0" presId="urn:microsoft.com/office/officeart/2008/layout/LinedList"/>
    <dgm:cxn modelId="{46874DA6-44B1-4D48-A987-C9FC727BCCA7}" type="presParOf" srcId="{3410F5BC-3FC2-425F-9A62-33A5A368097D}" destId="{5C86372F-246F-48C8-999F-B20487B4F22A}" srcOrd="0" destOrd="0" presId="urn:microsoft.com/office/officeart/2008/layout/LinedList"/>
    <dgm:cxn modelId="{A060AACF-CBE3-44CA-81E3-75F9AFBFF017}" type="presParOf" srcId="{3410F5BC-3FC2-425F-9A62-33A5A368097D}" destId="{CF9E82E7-70C5-4EE3-9C64-32CABF2D6CF0}" srcOrd="1" destOrd="0" presId="urn:microsoft.com/office/officeart/2008/layout/LinedList"/>
    <dgm:cxn modelId="{3ED365DE-F998-4874-AD3B-53B4AD6412C9}" type="presParOf" srcId="{3410F5BC-3FC2-425F-9A62-33A5A368097D}" destId="{D4395973-22F2-4A29-BEFD-244A1F05B241}" srcOrd="2" destOrd="0" presId="urn:microsoft.com/office/officeart/2008/layout/LinedList"/>
    <dgm:cxn modelId="{E90AA04B-30DB-4C6B-A040-BA24A73420B9}" type="presParOf" srcId="{ED8E5056-8F6C-44A5-A003-916DCC034FCE}" destId="{AA3254AF-8BA9-4FDB-BB7E-D6679F8BFDAE}" srcOrd="17" destOrd="0" presId="urn:microsoft.com/office/officeart/2008/layout/LinedList"/>
    <dgm:cxn modelId="{FFD7CADE-EE7B-4E67-A4DE-900A820E85FC}" type="presParOf" srcId="{ED8E5056-8F6C-44A5-A003-916DCC034FCE}" destId="{F4F26077-342D-4D76-924E-40939CC342BE}" srcOrd="18" destOrd="0" presId="urn:microsoft.com/office/officeart/2008/layout/LinedList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C9162FF4-540F-4030-B685-00160660D34A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548602B4-CB78-47D9-B8FC-755A6673CDD4}">
      <dgm:prSet/>
      <dgm:spPr/>
      <dgm:t>
        <a:bodyPr/>
        <a:lstStyle/>
        <a:p>
          <a:r>
            <a:rPr lang="en-US" altLang="zh-TW" dirty="0" err="1"/>
            <a:t>embedded_image_processing</a:t>
          </a:r>
          <a:r>
            <a:rPr lang="en-US" altLang="zh-TW" dirty="0"/>
            <a:t>(</a:t>
          </a:r>
          <a:r>
            <a:rPr lang="en-US" altLang="zh-TW" dirty="0" err="1"/>
            <a:t>src</a:t>
          </a:r>
          <a:r>
            <a:rPr lang="en-US" altLang="zh-TW" dirty="0"/>
            <a:t> )</a:t>
          </a:r>
          <a:endParaRPr lang="zh-TW" altLang="en-US" dirty="0"/>
        </a:p>
      </dgm:t>
    </dgm:pt>
    <dgm:pt modelId="{F1D7F671-89D5-49A2-892D-0D8D38BD4548}" type="parTrans" cxnId="{09FFF9DF-8A79-4192-8DE5-0D2807F35BFF}">
      <dgm:prSet/>
      <dgm:spPr/>
      <dgm:t>
        <a:bodyPr/>
        <a:lstStyle/>
        <a:p>
          <a:endParaRPr lang="zh-TW" altLang="en-US"/>
        </a:p>
      </dgm:t>
    </dgm:pt>
    <dgm:pt modelId="{6E29638D-DC18-4F96-95C7-414C8AC33A12}" type="sibTrans" cxnId="{09FFF9DF-8A79-4192-8DE5-0D2807F35BFF}">
      <dgm:prSet/>
      <dgm:spPr/>
      <dgm:t>
        <a:bodyPr/>
        <a:lstStyle/>
        <a:p>
          <a:endParaRPr lang="zh-TW" altLang="en-US"/>
        </a:p>
      </dgm:t>
    </dgm:pt>
    <dgm:pt modelId="{775E22D4-D500-4942-88AA-56F40B11785C}">
      <dgm:prSet/>
      <dgm:spPr/>
      <dgm:t>
        <a:bodyPr/>
        <a:lstStyle/>
        <a:p>
          <a:r>
            <a:rPr lang="en-US" altLang="zh-TW" dirty="0"/>
            <a:t>Find contours license plate number</a:t>
          </a:r>
          <a:endParaRPr lang="zh-TW" altLang="en-US" dirty="0"/>
        </a:p>
      </dgm:t>
    </dgm:pt>
    <dgm:pt modelId="{6AB0292C-2FC9-4576-B8DC-A9859539DBBB}" type="parTrans" cxnId="{B282B361-605E-484C-A680-1110C892AE26}">
      <dgm:prSet/>
      <dgm:spPr/>
      <dgm:t>
        <a:bodyPr/>
        <a:lstStyle/>
        <a:p>
          <a:endParaRPr lang="zh-TW" altLang="en-US"/>
        </a:p>
      </dgm:t>
    </dgm:pt>
    <dgm:pt modelId="{C39051C8-184C-4669-9CC1-11EA56A7C3FF}" type="sibTrans" cxnId="{B282B361-605E-484C-A680-1110C892AE26}">
      <dgm:prSet/>
      <dgm:spPr/>
      <dgm:t>
        <a:bodyPr/>
        <a:lstStyle/>
        <a:p>
          <a:endParaRPr lang="zh-TW" altLang="en-US"/>
        </a:p>
      </dgm:t>
    </dgm:pt>
    <dgm:pt modelId="{BA9FDFFB-943C-4C96-90C7-C753017B8A9A}">
      <dgm:prSet/>
      <dgm:spPr/>
      <dgm:t>
        <a:bodyPr/>
        <a:lstStyle/>
        <a:p>
          <a:r>
            <a:rPr lang="en-US" altLang="zh-TW" dirty="0" err="1"/>
            <a:t>src</a:t>
          </a:r>
          <a:r>
            <a:rPr lang="en-US" altLang="zh-TW" dirty="0"/>
            <a:t> : input image     </a:t>
          </a:r>
          <a:r>
            <a:rPr lang="en-US" altLang="zh-TW" dirty="0" err="1"/>
            <a:t>image</a:t>
          </a:r>
          <a:r>
            <a:rPr lang="en-US" altLang="zh-TW" dirty="0"/>
            <a:t> input : image                 output : image</a:t>
          </a:r>
          <a:endParaRPr lang="zh-TW" altLang="en-US" dirty="0"/>
        </a:p>
      </dgm:t>
    </dgm:pt>
    <dgm:pt modelId="{3FF2C447-ABD5-4794-95A3-8358D9B7BB6F}" type="parTrans" cxnId="{EE86BBBB-ACE5-4E55-9CC9-AD6DF111BFA3}">
      <dgm:prSet/>
      <dgm:spPr/>
      <dgm:t>
        <a:bodyPr/>
        <a:lstStyle/>
        <a:p>
          <a:endParaRPr lang="zh-TW" altLang="en-US"/>
        </a:p>
      </dgm:t>
    </dgm:pt>
    <dgm:pt modelId="{E186D29B-7A62-4E86-A311-61F2F63908F0}" type="sibTrans" cxnId="{EE86BBBB-ACE5-4E55-9CC9-AD6DF111BFA3}">
      <dgm:prSet/>
      <dgm:spPr/>
      <dgm:t>
        <a:bodyPr/>
        <a:lstStyle/>
        <a:p>
          <a:endParaRPr lang="zh-TW" altLang="en-US"/>
        </a:p>
      </dgm:t>
    </dgm:pt>
    <dgm:pt modelId="{982D6D0C-2EB3-4754-B21E-5254485F2189}">
      <dgm:prSet/>
      <dgm:spPr/>
      <dgm:t>
        <a:bodyPr/>
        <a:lstStyle/>
        <a:p>
          <a:endParaRPr lang="zh-TW" altLang="en-US" dirty="0"/>
        </a:p>
      </dgm:t>
    </dgm:pt>
    <dgm:pt modelId="{B45DE929-B1CD-48AA-8684-B0224F76F481}" type="parTrans" cxnId="{8B764F35-723D-4802-A8E9-A4545B4EDD19}">
      <dgm:prSet/>
      <dgm:spPr/>
      <dgm:t>
        <a:bodyPr/>
        <a:lstStyle/>
        <a:p>
          <a:endParaRPr lang="zh-TW" altLang="en-US"/>
        </a:p>
      </dgm:t>
    </dgm:pt>
    <dgm:pt modelId="{B72D0909-7228-43C6-B3C6-3C1D2D85CE28}" type="sibTrans" cxnId="{8B764F35-723D-4802-A8E9-A4545B4EDD19}">
      <dgm:prSet/>
      <dgm:spPr/>
      <dgm:t>
        <a:bodyPr/>
        <a:lstStyle/>
        <a:p>
          <a:endParaRPr lang="zh-TW" altLang="en-US"/>
        </a:p>
      </dgm:t>
    </dgm:pt>
    <dgm:pt modelId="{ECEDEC6A-8091-470E-A9D2-7E41B3C3AF45}">
      <dgm:prSet/>
      <dgm:spPr/>
      <dgm:t>
        <a:bodyPr/>
        <a:lstStyle/>
        <a:p>
          <a:endParaRPr lang="zh-TW" altLang="en-US" dirty="0"/>
        </a:p>
      </dgm:t>
    </dgm:pt>
    <dgm:pt modelId="{47E2704F-74B1-431E-9535-213F1128E6ED}" type="parTrans" cxnId="{F03FF6D5-7F8C-48F9-B351-E7E0F35257C8}">
      <dgm:prSet/>
      <dgm:spPr/>
      <dgm:t>
        <a:bodyPr/>
        <a:lstStyle/>
        <a:p>
          <a:endParaRPr lang="zh-TW" altLang="en-US"/>
        </a:p>
      </dgm:t>
    </dgm:pt>
    <dgm:pt modelId="{87944F33-D5C1-44F4-BA60-591665D4AFF1}" type="sibTrans" cxnId="{F03FF6D5-7F8C-48F9-B351-E7E0F35257C8}">
      <dgm:prSet/>
      <dgm:spPr/>
      <dgm:t>
        <a:bodyPr/>
        <a:lstStyle/>
        <a:p>
          <a:endParaRPr lang="zh-TW" altLang="en-US"/>
        </a:p>
      </dgm:t>
    </dgm:pt>
    <dgm:pt modelId="{FC25D601-07C9-485C-B8BB-671F3FB2E5C8}">
      <dgm:prSet/>
      <dgm:spPr/>
      <dgm:t>
        <a:bodyPr/>
        <a:lstStyle/>
        <a:p>
          <a:endParaRPr lang="zh-TW" altLang="en-US" dirty="0"/>
        </a:p>
      </dgm:t>
    </dgm:pt>
    <dgm:pt modelId="{5F0ED4E1-A0DC-455D-BCCC-F5F767232048}" type="parTrans" cxnId="{577ACB7A-C45B-4599-A837-0F583CA3D094}">
      <dgm:prSet/>
      <dgm:spPr/>
      <dgm:t>
        <a:bodyPr/>
        <a:lstStyle/>
        <a:p>
          <a:endParaRPr lang="zh-TW" altLang="en-US"/>
        </a:p>
      </dgm:t>
    </dgm:pt>
    <dgm:pt modelId="{946C55E6-AB36-48B6-8C1F-F59D80BE0D64}" type="sibTrans" cxnId="{577ACB7A-C45B-4599-A837-0F583CA3D094}">
      <dgm:prSet/>
      <dgm:spPr/>
      <dgm:t>
        <a:bodyPr/>
        <a:lstStyle/>
        <a:p>
          <a:endParaRPr lang="zh-TW" altLang="en-US"/>
        </a:p>
      </dgm:t>
    </dgm:pt>
    <dgm:pt modelId="{7EC0AE00-BDA2-4499-953E-56F5899B64D1}" type="pres">
      <dgm:prSet presAssocID="{C9162FF4-540F-4030-B685-00160660D34A}" presName="vert0" presStyleCnt="0">
        <dgm:presLayoutVars>
          <dgm:dir/>
          <dgm:animOne val="branch"/>
          <dgm:animLvl val="lvl"/>
        </dgm:presLayoutVars>
      </dgm:prSet>
      <dgm:spPr/>
    </dgm:pt>
    <dgm:pt modelId="{1F09491F-93A8-4164-AA92-48EF8D5CB2A5}" type="pres">
      <dgm:prSet presAssocID="{548602B4-CB78-47D9-B8FC-755A6673CDD4}" presName="thickLine" presStyleLbl="alignNode1" presStyleIdx="0" presStyleCnt="2"/>
      <dgm:spPr/>
    </dgm:pt>
    <dgm:pt modelId="{3DB1136F-0350-47FB-A7E8-6E9A63FEB524}" type="pres">
      <dgm:prSet presAssocID="{548602B4-CB78-47D9-B8FC-755A6673CDD4}" presName="horz1" presStyleCnt="0"/>
      <dgm:spPr/>
    </dgm:pt>
    <dgm:pt modelId="{087CDEDE-31FF-4FAF-9020-4FBC5DA8F2AD}" type="pres">
      <dgm:prSet presAssocID="{548602B4-CB78-47D9-B8FC-755A6673CDD4}" presName="tx1" presStyleLbl="revTx" presStyleIdx="0" presStyleCnt="6"/>
      <dgm:spPr/>
    </dgm:pt>
    <dgm:pt modelId="{965D3B7D-2DFC-471F-BA1F-8380A4D3E42A}" type="pres">
      <dgm:prSet presAssocID="{548602B4-CB78-47D9-B8FC-755A6673CDD4}" presName="vert1" presStyleCnt="0"/>
      <dgm:spPr/>
    </dgm:pt>
    <dgm:pt modelId="{FC8FCCC1-82CD-4A5D-9E56-CB5ECF405940}" type="pres">
      <dgm:prSet presAssocID="{775E22D4-D500-4942-88AA-56F40B11785C}" presName="vertSpace2a" presStyleCnt="0"/>
      <dgm:spPr/>
    </dgm:pt>
    <dgm:pt modelId="{6712A590-C267-4595-9C9A-7342C3AFB5EC}" type="pres">
      <dgm:prSet presAssocID="{775E22D4-D500-4942-88AA-56F40B11785C}" presName="horz2" presStyleCnt="0"/>
      <dgm:spPr/>
    </dgm:pt>
    <dgm:pt modelId="{9FB142E4-17CD-4511-A077-08DD903BE53F}" type="pres">
      <dgm:prSet presAssocID="{775E22D4-D500-4942-88AA-56F40B11785C}" presName="horzSpace2" presStyleCnt="0"/>
      <dgm:spPr/>
    </dgm:pt>
    <dgm:pt modelId="{9195870D-4B34-4889-A2F9-8F988C981C05}" type="pres">
      <dgm:prSet presAssocID="{775E22D4-D500-4942-88AA-56F40B11785C}" presName="tx2" presStyleLbl="revTx" presStyleIdx="1" presStyleCnt="6"/>
      <dgm:spPr/>
    </dgm:pt>
    <dgm:pt modelId="{B45EA978-025A-4996-A495-E364433C3043}" type="pres">
      <dgm:prSet presAssocID="{775E22D4-D500-4942-88AA-56F40B11785C}" presName="vert2" presStyleCnt="0"/>
      <dgm:spPr/>
    </dgm:pt>
    <dgm:pt modelId="{0370B54F-57B8-4D94-BDF5-B163AEE2D5B4}" type="pres">
      <dgm:prSet presAssocID="{775E22D4-D500-4942-88AA-56F40B11785C}" presName="thinLine2b" presStyleLbl="callout" presStyleIdx="0" presStyleCnt="4"/>
      <dgm:spPr/>
    </dgm:pt>
    <dgm:pt modelId="{AC626A8E-9D76-4A18-8335-495EE96594B9}" type="pres">
      <dgm:prSet presAssocID="{775E22D4-D500-4942-88AA-56F40B11785C}" presName="vertSpace2b" presStyleCnt="0"/>
      <dgm:spPr/>
    </dgm:pt>
    <dgm:pt modelId="{8817E3F3-6593-4B23-96F5-25B6045BC613}" type="pres">
      <dgm:prSet presAssocID="{BA9FDFFB-943C-4C96-90C7-C753017B8A9A}" presName="horz2" presStyleCnt="0"/>
      <dgm:spPr/>
    </dgm:pt>
    <dgm:pt modelId="{6CBB0B67-1E64-4275-8847-DD221F0759C6}" type="pres">
      <dgm:prSet presAssocID="{BA9FDFFB-943C-4C96-90C7-C753017B8A9A}" presName="horzSpace2" presStyleCnt="0"/>
      <dgm:spPr/>
    </dgm:pt>
    <dgm:pt modelId="{AA3AE0F7-7E5F-4020-9C29-B74E2C277673}" type="pres">
      <dgm:prSet presAssocID="{BA9FDFFB-943C-4C96-90C7-C753017B8A9A}" presName="tx2" presStyleLbl="revTx" presStyleIdx="2" presStyleCnt="6"/>
      <dgm:spPr/>
    </dgm:pt>
    <dgm:pt modelId="{F6C17294-3A06-4BB7-B793-DDAB55C3FAE7}" type="pres">
      <dgm:prSet presAssocID="{BA9FDFFB-943C-4C96-90C7-C753017B8A9A}" presName="vert2" presStyleCnt="0"/>
      <dgm:spPr/>
    </dgm:pt>
    <dgm:pt modelId="{DA8289CE-2ACE-48D9-A52B-CE674E3F95BE}" type="pres">
      <dgm:prSet presAssocID="{BA9FDFFB-943C-4C96-90C7-C753017B8A9A}" presName="thinLine2b" presStyleLbl="callout" presStyleIdx="1" presStyleCnt="4"/>
      <dgm:spPr/>
    </dgm:pt>
    <dgm:pt modelId="{23E76DEC-3C27-4807-9254-BEB518237E60}" type="pres">
      <dgm:prSet presAssocID="{BA9FDFFB-943C-4C96-90C7-C753017B8A9A}" presName="vertSpace2b" presStyleCnt="0"/>
      <dgm:spPr/>
    </dgm:pt>
    <dgm:pt modelId="{6EE513AD-F323-4E7C-BC7A-49E6027C91AD}" type="pres">
      <dgm:prSet presAssocID="{ECEDEC6A-8091-470E-A9D2-7E41B3C3AF45}" presName="thickLine" presStyleLbl="alignNode1" presStyleIdx="1" presStyleCnt="2"/>
      <dgm:spPr/>
    </dgm:pt>
    <dgm:pt modelId="{5FCEB55D-29F7-4E55-8708-69C4C4F1B6F9}" type="pres">
      <dgm:prSet presAssocID="{ECEDEC6A-8091-470E-A9D2-7E41B3C3AF45}" presName="horz1" presStyleCnt="0"/>
      <dgm:spPr/>
    </dgm:pt>
    <dgm:pt modelId="{9C9F54C1-58A9-4709-BA4C-63046DED2333}" type="pres">
      <dgm:prSet presAssocID="{ECEDEC6A-8091-470E-A9D2-7E41B3C3AF45}" presName="tx1" presStyleLbl="revTx" presStyleIdx="3" presStyleCnt="6"/>
      <dgm:spPr/>
    </dgm:pt>
    <dgm:pt modelId="{47FCEA13-1A98-45BA-8C14-719863052A7A}" type="pres">
      <dgm:prSet presAssocID="{ECEDEC6A-8091-470E-A9D2-7E41B3C3AF45}" presName="vert1" presStyleCnt="0"/>
      <dgm:spPr/>
    </dgm:pt>
    <dgm:pt modelId="{CE0F5057-C952-45F3-9784-99A47754B052}" type="pres">
      <dgm:prSet presAssocID="{FC25D601-07C9-485C-B8BB-671F3FB2E5C8}" presName="vertSpace2a" presStyleCnt="0"/>
      <dgm:spPr/>
    </dgm:pt>
    <dgm:pt modelId="{97B4B970-6356-46ED-9E29-21504A146A22}" type="pres">
      <dgm:prSet presAssocID="{FC25D601-07C9-485C-B8BB-671F3FB2E5C8}" presName="horz2" presStyleCnt="0"/>
      <dgm:spPr/>
    </dgm:pt>
    <dgm:pt modelId="{F910A433-D11F-4AF2-90DA-8187C5A1F359}" type="pres">
      <dgm:prSet presAssocID="{FC25D601-07C9-485C-B8BB-671F3FB2E5C8}" presName="horzSpace2" presStyleCnt="0"/>
      <dgm:spPr/>
    </dgm:pt>
    <dgm:pt modelId="{F1152BAA-7199-4442-BD51-8B23910F4957}" type="pres">
      <dgm:prSet presAssocID="{FC25D601-07C9-485C-B8BB-671F3FB2E5C8}" presName="tx2" presStyleLbl="revTx" presStyleIdx="4" presStyleCnt="6"/>
      <dgm:spPr/>
    </dgm:pt>
    <dgm:pt modelId="{424E5073-50FA-4A17-82D8-2F0344C7D3E4}" type="pres">
      <dgm:prSet presAssocID="{FC25D601-07C9-485C-B8BB-671F3FB2E5C8}" presName="vert2" presStyleCnt="0"/>
      <dgm:spPr/>
    </dgm:pt>
    <dgm:pt modelId="{3B182BE1-E626-4B4E-B589-C1298C5178E3}" type="pres">
      <dgm:prSet presAssocID="{FC25D601-07C9-485C-B8BB-671F3FB2E5C8}" presName="thinLine2b" presStyleLbl="callout" presStyleIdx="2" presStyleCnt="4"/>
      <dgm:spPr/>
    </dgm:pt>
    <dgm:pt modelId="{A5BCE181-C53B-41E3-B8D2-4FC7DA7E2060}" type="pres">
      <dgm:prSet presAssocID="{FC25D601-07C9-485C-B8BB-671F3FB2E5C8}" presName="vertSpace2b" presStyleCnt="0"/>
      <dgm:spPr/>
    </dgm:pt>
    <dgm:pt modelId="{1571A2CF-1A35-4FA0-A352-EEF7C2EA5F66}" type="pres">
      <dgm:prSet presAssocID="{982D6D0C-2EB3-4754-B21E-5254485F2189}" presName="horz2" presStyleCnt="0"/>
      <dgm:spPr/>
    </dgm:pt>
    <dgm:pt modelId="{BFEAE251-6B43-4777-8C25-C750E28FCEEF}" type="pres">
      <dgm:prSet presAssocID="{982D6D0C-2EB3-4754-B21E-5254485F2189}" presName="horzSpace2" presStyleCnt="0"/>
      <dgm:spPr/>
    </dgm:pt>
    <dgm:pt modelId="{797F4836-AA8A-4083-901F-C1E3A3904567}" type="pres">
      <dgm:prSet presAssocID="{982D6D0C-2EB3-4754-B21E-5254485F2189}" presName="tx2" presStyleLbl="revTx" presStyleIdx="5" presStyleCnt="6"/>
      <dgm:spPr/>
    </dgm:pt>
    <dgm:pt modelId="{B16D5DC0-4DD9-4C65-9525-BC66816FC116}" type="pres">
      <dgm:prSet presAssocID="{982D6D0C-2EB3-4754-B21E-5254485F2189}" presName="vert2" presStyleCnt="0"/>
      <dgm:spPr/>
    </dgm:pt>
    <dgm:pt modelId="{769D6C41-EAC2-474B-99E8-1307D9961428}" type="pres">
      <dgm:prSet presAssocID="{982D6D0C-2EB3-4754-B21E-5254485F2189}" presName="thinLine2b" presStyleLbl="callout" presStyleIdx="3" presStyleCnt="4"/>
      <dgm:spPr/>
    </dgm:pt>
    <dgm:pt modelId="{FEC06B1D-3897-462E-B97D-5EAEA4D9A2CA}" type="pres">
      <dgm:prSet presAssocID="{982D6D0C-2EB3-4754-B21E-5254485F2189}" presName="vertSpace2b" presStyleCnt="0"/>
      <dgm:spPr/>
    </dgm:pt>
  </dgm:ptLst>
  <dgm:cxnLst>
    <dgm:cxn modelId="{8B764F35-723D-4802-A8E9-A4545B4EDD19}" srcId="{ECEDEC6A-8091-470E-A9D2-7E41B3C3AF45}" destId="{982D6D0C-2EB3-4754-B21E-5254485F2189}" srcOrd="1" destOrd="0" parTransId="{B45DE929-B1CD-48AA-8684-B0224F76F481}" sibTransId="{B72D0909-7228-43C6-B3C6-3C1D2D85CE28}"/>
    <dgm:cxn modelId="{A755033E-CE41-4644-A417-59ACDED90DD4}" type="presOf" srcId="{775E22D4-D500-4942-88AA-56F40B11785C}" destId="{9195870D-4B34-4889-A2F9-8F988C981C05}" srcOrd="0" destOrd="0" presId="urn:microsoft.com/office/officeart/2008/layout/LinedList"/>
    <dgm:cxn modelId="{B282B361-605E-484C-A680-1110C892AE26}" srcId="{548602B4-CB78-47D9-B8FC-755A6673CDD4}" destId="{775E22D4-D500-4942-88AA-56F40B11785C}" srcOrd="0" destOrd="0" parTransId="{6AB0292C-2FC9-4576-B8DC-A9859539DBBB}" sibTransId="{C39051C8-184C-4669-9CC1-11EA56A7C3FF}"/>
    <dgm:cxn modelId="{C689BF50-CFA4-4D50-8831-F70CF11B4768}" type="presOf" srcId="{982D6D0C-2EB3-4754-B21E-5254485F2189}" destId="{797F4836-AA8A-4083-901F-C1E3A3904567}" srcOrd="0" destOrd="0" presId="urn:microsoft.com/office/officeart/2008/layout/LinedList"/>
    <dgm:cxn modelId="{577ACB7A-C45B-4599-A837-0F583CA3D094}" srcId="{ECEDEC6A-8091-470E-A9D2-7E41B3C3AF45}" destId="{FC25D601-07C9-485C-B8BB-671F3FB2E5C8}" srcOrd="0" destOrd="0" parTransId="{5F0ED4E1-A0DC-455D-BCCC-F5F767232048}" sibTransId="{946C55E6-AB36-48B6-8C1F-F59D80BE0D64}"/>
    <dgm:cxn modelId="{655E028F-F097-4636-8DC3-080AD5D04C27}" type="presOf" srcId="{548602B4-CB78-47D9-B8FC-755A6673CDD4}" destId="{087CDEDE-31FF-4FAF-9020-4FBC5DA8F2AD}" srcOrd="0" destOrd="0" presId="urn:microsoft.com/office/officeart/2008/layout/LinedList"/>
    <dgm:cxn modelId="{EE86BBBB-ACE5-4E55-9CC9-AD6DF111BFA3}" srcId="{548602B4-CB78-47D9-B8FC-755A6673CDD4}" destId="{BA9FDFFB-943C-4C96-90C7-C753017B8A9A}" srcOrd="1" destOrd="0" parTransId="{3FF2C447-ABD5-4794-95A3-8358D9B7BB6F}" sibTransId="{E186D29B-7A62-4E86-A311-61F2F63908F0}"/>
    <dgm:cxn modelId="{F03FF6D5-7F8C-48F9-B351-E7E0F35257C8}" srcId="{C9162FF4-540F-4030-B685-00160660D34A}" destId="{ECEDEC6A-8091-470E-A9D2-7E41B3C3AF45}" srcOrd="1" destOrd="0" parTransId="{47E2704F-74B1-431E-9535-213F1128E6ED}" sibTransId="{87944F33-D5C1-44F4-BA60-591665D4AFF1}"/>
    <dgm:cxn modelId="{D37282DA-5F17-49FA-B000-DAF26B430C05}" type="presOf" srcId="{BA9FDFFB-943C-4C96-90C7-C753017B8A9A}" destId="{AA3AE0F7-7E5F-4020-9C29-B74E2C277673}" srcOrd="0" destOrd="0" presId="urn:microsoft.com/office/officeart/2008/layout/LinedList"/>
    <dgm:cxn modelId="{09FFF9DF-8A79-4192-8DE5-0D2807F35BFF}" srcId="{C9162FF4-540F-4030-B685-00160660D34A}" destId="{548602B4-CB78-47D9-B8FC-755A6673CDD4}" srcOrd="0" destOrd="0" parTransId="{F1D7F671-89D5-49A2-892D-0D8D38BD4548}" sibTransId="{6E29638D-DC18-4F96-95C7-414C8AC33A12}"/>
    <dgm:cxn modelId="{44AA90E6-8DD6-4D00-A8D9-0D206A413BCA}" type="presOf" srcId="{FC25D601-07C9-485C-B8BB-671F3FB2E5C8}" destId="{F1152BAA-7199-4442-BD51-8B23910F4957}" srcOrd="0" destOrd="0" presId="urn:microsoft.com/office/officeart/2008/layout/LinedList"/>
    <dgm:cxn modelId="{9BCDB0EF-4DFB-4461-A2B2-9AA699F0AB0D}" type="presOf" srcId="{C9162FF4-540F-4030-B685-00160660D34A}" destId="{7EC0AE00-BDA2-4499-953E-56F5899B64D1}" srcOrd="0" destOrd="0" presId="urn:microsoft.com/office/officeart/2008/layout/LinedList"/>
    <dgm:cxn modelId="{87B29DFD-3D1F-4842-99CE-DA10CB665259}" type="presOf" srcId="{ECEDEC6A-8091-470E-A9D2-7E41B3C3AF45}" destId="{9C9F54C1-58A9-4709-BA4C-63046DED2333}" srcOrd="0" destOrd="0" presId="urn:microsoft.com/office/officeart/2008/layout/LinedList"/>
    <dgm:cxn modelId="{9A22B8C2-35E2-44FE-AC52-7C618462367A}" type="presParOf" srcId="{7EC0AE00-BDA2-4499-953E-56F5899B64D1}" destId="{1F09491F-93A8-4164-AA92-48EF8D5CB2A5}" srcOrd="0" destOrd="0" presId="urn:microsoft.com/office/officeart/2008/layout/LinedList"/>
    <dgm:cxn modelId="{26EB2BE0-6A2E-4561-A932-C30AB994C079}" type="presParOf" srcId="{7EC0AE00-BDA2-4499-953E-56F5899B64D1}" destId="{3DB1136F-0350-47FB-A7E8-6E9A63FEB524}" srcOrd="1" destOrd="0" presId="urn:microsoft.com/office/officeart/2008/layout/LinedList"/>
    <dgm:cxn modelId="{E9D098C4-1DCC-49C7-A072-5D6999621B81}" type="presParOf" srcId="{3DB1136F-0350-47FB-A7E8-6E9A63FEB524}" destId="{087CDEDE-31FF-4FAF-9020-4FBC5DA8F2AD}" srcOrd="0" destOrd="0" presId="urn:microsoft.com/office/officeart/2008/layout/LinedList"/>
    <dgm:cxn modelId="{1949C997-E173-4636-98B3-2B5B637E870D}" type="presParOf" srcId="{3DB1136F-0350-47FB-A7E8-6E9A63FEB524}" destId="{965D3B7D-2DFC-471F-BA1F-8380A4D3E42A}" srcOrd="1" destOrd="0" presId="urn:microsoft.com/office/officeart/2008/layout/LinedList"/>
    <dgm:cxn modelId="{751C8D90-E2FE-402E-81C7-57F595CFC8D0}" type="presParOf" srcId="{965D3B7D-2DFC-471F-BA1F-8380A4D3E42A}" destId="{FC8FCCC1-82CD-4A5D-9E56-CB5ECF405940}" srcOrd="0" destOrd="0" presId="urn:microsoft.com/office/officeart/2008/layout/LinedList"/>
    <dgm:cxn modelId="{30071CE3-02CD-4825-9444-4774A8DD825B}" type="presParOf" srcId="{965D3B7D-2DFC-471F-BA1F-8380A4D3E42A}" destId="{6712A590-C267-4595-9C9A-7342C3AFB5EC}" srcOrd="1" destOrd="0" presId="urn:microsoft.com/office/officeart/2008/layout/LinedList"/>
    <dgm:cxn modelId="{03E8EF25-4FDC-4038-A2CD-FF56C4CB62F8}" type="presParOf" srcId="{6712A590-C267-4595-9C9A-7342C3AFB5EC}" destId="{9FB142E4-17CD-4511-A077-08DD903BE53F}" srcOrd="0" destOrd="0" presId="urn:microsoft.com/office/officeart/2008/layout/LinedList"/>
    <dgm:cxn modelId="{A10FFBAF-A7EA-4371-8158-83BDC809085E}" type="presParOf" srcId="{6712A590-C267-4595-9C9A-7342C3AFB5EC}" destId="{9195870D-4B34-4889-A2F9-8F988C981C05}" srcOrd="1" destOrd="0" presId="urn:microsoft.com/office/officeart/2008/layout/LinedList"/>
    <dgm:cxn modelId="{21086C33-D83E-4F32-9803-C1E8F9DA206B}" type="presParOf" srcId="{6712A590-C267-4595-9C9A-7342C3AFB5EC}" destId="{B45EA978-025A-4996-A495-E364433C3043}" srcOrd="2" destOrd="0" presId="urn:microsoft.com/office/officeart/2008/layout/LinedList"/>
    <dgm:cxn modelId="{BD8F013C-853D-47B4-A572-35A0CA94049F}" type="presParOf" srcId="{965D3B7D-2DFC-471F-BA1F-8380A4D3E42A}" destId="{0370B54F-57B8-4D94-BDF5-B163AEE2D5B4}" srcOrd="2" destOrd="0" presId="urn:microsoft.com/office/officeart/2008/layout/LinedList"/>
    <dgm:cxn modelId="{9E33F04A-1D98-4F53-B07F-25B4F38AFC41}" type="presParOf" srcId="{965D3B7D-2DFC-471F-BA1F-8380A4D3E42A}" destId="{AC626A8E-9D76-4A18-8335-495EE96594B9}" srcOrd="3" destOrd="0" presId="urn:microsoft.com/office/officeart/2008/layout/LinedList"/>
    <dgm:cxn modelId="{BAF54A51-D372-456B-ACC8-03182F7CF480}" type="presParOf" srcId="{965D3B7D-2DFC-471F-BA1F-8380A4D3E42A}" destId="{8817E3F3-6593-4B23-96F5-25B6045BC613}" srcOrd="4" destOrd="0" presId="urn:microsoft.com/office/officeart/2008/layout/LinedList"/>
    <dgm:cxn modelId="{284F2201-7CEC-40FB-9E40-45CADCE88383}" type="presParOf" srcId="{8817E3F3-6593-4B23-96F5-25B6045BC613}" destId="{6CBB0B67-1E64-4275-8847-DD221F0759C6}" srcOrd="0" destOrd="0" presId="urn:microsoft.com/office/officeart/2008/layout/LinedList"/>
    <dgm:cxn modelId="{0A94EDD4-3DCF-4686-A0A4-C7B9AC59061A}" type="presParOf" srcId="{8817E3F3-6593-4B23-96F5-25B6045BC613}" destId="{AA3AE0F7-7E5F-4020-9C29-B74E2C277673}" srcOrd="1" destOrd="0" presId="urn:microsoft.com/office/officeart/2008/layout/LinedList"/>
    <dgm:cxn modelId="{9DAF67C2-2297-442B-B3C2-F3BC59C895C6}" type="presParOf" srcId="{8817E3F3-6593-4B23-96F5-25B6045BC613}" destId="{F6C17294-3A06-4BB7-B793-DDAB55C3FAE7}" srcOrd="2" destOrd="0" presId="urn:microsoft.com/office/officeart/2008/layout/LinedList"/>
    <dgm:cxn modelId="{C2DF6F84-3EEB-4DF3-8603-6CCDC272063E}" type="presParOf" srcId="{965D3B7D-2DFC-471F-BA1F-8380A4D3E42A}" destId="{DA8289CE-2ACE-48D9-A52B-CE674E3F95BE}" srcOrd="5" destOrd="0" presId="urn:microsoft.com/office/officeart/2008/layout/LinedList"/>
    <dgm:cxn modelId="{A404BD3C-8FEE-44F7-8EB2-7833CA266DEE}" type="presParOf" srcId="{965D3B7D-2DFC-471F-BA1F-8380A4D3E42A}" destId="{23E76DEC-3C27-4807-9254-BEB518237E60}" srcOrd="6" destOrd="0" presId="urn:microsoft.com/office/officeart/2008/layout/LinedList"/>
    <dgm:cxn modelId="{33F50810-3BF5-4795-AB8A-58F414D0913C}" type="presParOf" srcId="{7EC0AE00-BDA2-4499-953E-56F5899B64D1}" destId="{6EE513AD-F323-4E7C-BC7A-49E6027C91AD}" srcOrd="2" destOrd="0" presId="urn:microsoft.com/office/officeart/2008/layout/LinedList"/>
    <dgm:cxn modelId="{79B0D5B7-23F5-4E12-9C99-AB3118337B61}" type="presParOf" srcId="{7EC0AE00-BDA2-4499-953E-56F5899B64D1}" destId="{5FCEB55D-29F7-4E55-8708-69C4C4F1B6F9}" srcOrd="3" destOrd="0" presId="urn:microsoft.com/office/officeart/2008/layout/LinedList"/>
    <dgm:cxn modelId="{13C933D0-7615-4530-8502-8B786ECB52A9}" type="presParOf" srcId="{5FCEB55D-29F7-4E55-8708-69C4C4F1B6F9}" destId="{9C9F54C1-58A9-4709-BA4C-63046DED2333}" srcOrd="0" destOrd="0" presId="urn:microsoft.com/office/officeart/2008/layout/LinedList"/>
    <dgm:cxn modelId="{F02596B9-CDC8-4A05-B67E-758C6F8B0415}" type="presParOf" srcId="{5FCEB55D-29F7-4E55-8708-69C4C4F1B6F9}" destId="{47FCEA13-1A98-45BA-8C14-719863052A7A}" srcOrd="1" destOrd="0" presId="urn:microsoft.com/office/officeart/2008/layout/LinedList"/>
    <dgm:cxn modelId="{6ABA0C6D-71D7-40AF-85EF-609E69E34877}" type="presParOf" srcId="{47FCEA13-1A98-45BA-8C14-719863052A7A}" destId="{CE0F5057-C952-45F3-9784-99A47754B052}" srcOrd="0" destOrd="0" presId="urn:microsoft.com/office/officeart/2008/layout/LinedList"/>
    <dgm:cxn modelId="{DE53C5B6-CBEA-4BEB-AF7B-3E8FA5E7A5AB}" type="presParOf" srcId="{47FCEA13-1A98-45BA-8C14-719863052A7A}" destId="{97B4B970-6356-46ED-9E29-21504A146A22}" srcOrd="1" destOrd="0" presId="urn:microsoft.com/office/officeart/2008/layout/LinedList"/>
    <dgm:cxn modelId="{89921AA5-DC1E-4BBD-9477-0460C2C03A2E}" type="presParOf" srcId="{97B4B970-6356-46ED-9E29-21504A146A22}" destId="{F910A433-D11F-4AF2-90DA-8187C5A1F359}" srcOrd="0" destOrd="0" presId="urn:microsoft.com/office/officeart/2008/layout/LinedList"/>
    <dgm:cxn modelId="{C01612CC-FD2B-4F54-B4C9-F85990F5024C}" type="presParOf" srcId="{97B4B970-6356-46ED-9E29-21504A146A22}" destId="{F1152BAA-7199-4442-BD51-8B23910F4957}" srcOrd="1" destOrd="0" presId="urn:microsoft.com/office/officeart/2008/layout/LinedList"/>
    <dgm:cxn modelId="{68E6BC83-28D7-4D56-AB94-6A71D7118BF7}" type="presParOf" srcId="{97B4B970-6356-46ED-9E29-21504A146A22}" destId="{424E5073-50FA-4A17-82D8-2F0344C7D3E4}" srcOrd="2" destOrd="0" presId="urn:microsoft.com/office/officeart/2008/layout/LinedList"/>
    <dgm:cxn modelId="{D2E84F27-0AD8-4E64-BEF8-4E177A3244AF}" type="presParOf" srcId="{47FCEA13-1A98-45BA-8C14-719863052A7A}" destId="{3B182BE1-E626-4B4E-B589-C1298C5178E3}" srcOrd="2" destOrd="0" presId="urn:microsoft.com/office/officeart/2008/layout/LinedList"/>
    <dgm:cxn modelId="{C8BA497F-8880-4B2A-B652-2E1343D1E1E6}" type="presParOf" srcId="{47FCEA13-1A98-45BA-8C14-719863052A7A}" destId="{A5BCE181-C53B-41E3-B8D2-4FC7DA7E2060}" srcOrd="3" destOrd="0" presId="urn:microsoft.com/office/officeart/2008/layout/LinedList"/>
    <dgm:cxn modelId="{966EE76C-9731-43B8-AA73-47705698B824}" type="presParOf" srcId="{47FCEA13-1A98-45BA-8C14-719863052A7A}" destId="{1571A2CF-1A35-4FA0-A352-EEF7C2EA5F66}" srcOrd="4" destOrd="0" presId="urn:microsoft.com/office/officeart/2008/layout/LinedList"/>
    <dgm:cxn modelId="{C00EB59C-C422-4F05-8DC1-07B84C68DD1D}" type="presParOf" srcId="{1571A2CF-1A35-4FA0-A352-EEF7C2EA5F66}" destId="{BFEAE251-6B43-4777-8C25-C750E28FCEEF}" srcOrd="0" destOrd="0" presId="urn:microsoft.com/office/officeart/2008/layout/LinedList"/>
    <dgm:cxn modelId="{935947D1-89AF-4096-A3E4-C34BFB3AA42F}" type="presParOf" srcId="{1571A2CF-1A35-4FA0-A352-EEF7C2EA5F66}" destId="{797F4836-AA8A-4083-901F-C1E3A3904567}" srcOrd="1" destOrd="0" presId="urn:microsoft.com/office/officeart/2008/layout/LinedList"/>
    <dgm:cxn modelId="{6BA7B569-49FB-4C52-877C-DA18C3EA3612}" type="presParOf" srcId="{1571A2CF-1A35-4FA0-A352-EEF7C2EA5F66}" destId="{B16D5DC0-4DD9-4C65-9525-BC66816FC116}" srcOrd="2" destOrd="0" presId="urn:microsoft.com/office/officeart/2008/layout/LinedList"/>
    <dgm:cxn modelId="{C070530A-6944-4CAC-84EF-50D2E86D1EEE}" type="presParOf" srcId="{47FCEA13-1A98-45BA-8C14-719863052A7A}" destId="{769D6C41-EAC2-474B-99E8-1307D9961428}" srcOrd="5" destOrd="0" presId="urn:microsoft.com/office/officeart/2008/layout/LinedList"/>
    <dgm:cxn modelId="{F34DFB06-CEE4-4B88-A89A-633BA44AA225}" type="presParOf" srcId="{47FCEA13-1A98-45BA-8C14-719863052A7A}" destId="{FEC06B1D-3897-462E-B97D-5EAEA4D9A2CA}" srcOrd="6" destOrd="0" presId="urn:microsoft.com/office/officeart/2008/layout/LinedList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723AE9-7FCF-45E3-9CBA-9F761EC1B94D}">
      <dsp:nvSpPr>
        <dsp:cNvPr id="0" name=""/>
        <dsp:cNvSpPr/>
      </dsp:nvSpPr>
      <dsp:spPr>
        <a:xfrm>
          <a:off x="9869852" y="1851849"/>
          <a:ext cx="91440" cy="87532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875320"/>
              </a:lnTo>
              <a:lnTo>
                <a:pt x="108068" y="87532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8112DBB-CB8C-4D6C-A5B9-9D2B021F3CFF}">
      <dsp:nvSpPr>
        <dsp:cNvPr id="0" name=""/>
        <dsp:cNvSpPr/>
      </dsp:nvSpPr>
      <dsp:spPr>
        <a:xfrm>
          <a:off x="5566272" y="770521"/>
          <a:ext cx="4965099" cy="31157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9931"/>
              </a:lnTo>
              <a:lnTo>
                <a:pt x="4965099" y="149931"/>
              </a:lnTo>
              <a:lnTo>
                <a:pt x="4965099" y="31157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10907B5-3FFB-45AD-8E29-AD91FE0D6DAE}">
      <dsp:nvSpPr>
        <dsp:cNvPr id="0" name=""/>
        <dsp:cNvSpPr/>
      </dsp:nvSpPr>
      <dsp:spPr>
        <a:xfrm>
          <a:off x="7546591" y="1883232"/>
          <a:ext cx="225182" cy="78682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86822"/>
              </a:lnTo>
              <a:lnTo>
                <a:pt x="225182" y="78682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93BF5EF-EFA2-43EB-991B-044634F25142}">
      <dsp:nvSpPr>
        <dsp:cNvPr id="0" name=""/>
        <dsp:cNvSpPr/>
      </dsp:nvSpPr>
      <dsp:spPr>
        <a:xfrm>
          <a:off x="5566272" y="770521"/>
          <a:ext cx="2596118" cy="34296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1314"/>
              </a:lnTo>
              <a:lnTo>
                <a:pt x="2596118" y="181314"/>
              </a:lnTo>
              <a:lnTo>
                <a:pt x="2596118" y="34296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88EAED6-B0E4-4B45-B70A-99EABA5D8DD8}">
      <dsp:nvSpPr>
        <dsp:cNvPr id="0" name=""/>
        <dsp:cNvSpPr/>
      </dsp:nvSpPr>
      <dsp:spPr>
        <a:xfrm>
          <a:off x="4981263" y="1899074"/>
          <a:ext cx="415264" cy="18050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05039"/>
              </a:lnTo>
              <a:lnTo>
                <a:pt x="415264" y="1805039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1B65B8-CDA7-4851-A1F5-48D7ADA089D3}">
      <dsp:nvSpPr>
        <dsp:cNvPr id="0" name=""/>
        <dsp:cNvSpPr/>
      </dsp:nvSpPr>
      <dsp:spPr>
        <a:xfrm>
          <a:off x="4981263" y="1899074"/>
          <a:ext cx="375930" cy="80047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00477"/>
              </a:lnTo>
              <a:lnTo>
                <a:pt x="375930" y="80047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2970560-E4A8-48B7-BFA7-FC8E4C509969}">
      <dsp:nvSpPr>
        <dsp:cNvPr id="0" name=""/>
        <dsp:cNvSpPr/>
      </dsp:nvSpPr>
      <dsp:spPr>
        <a:xfrm>
          <a:off x="5520552" y="770521"/>
          <a:ext cx="91440" cy="358803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97155"/>
              </a:lnTo>
              <a:lnTo>
                <a:pt x="76509" y="197155"/>
              </a:lnTo>
              <a:lnTo>
                <a:pt x="76509" y="35880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4A586F2-F800-46F7-9386-F50B3EC78604}">
      <dsp:nvSpPr>
        <dsp:cNvPr id="0" name=""/>
        <dsp:cNvSpPr/>
      </dsp:nvSpPr>
      <dsp:spPr>
        <a:xfrm>
          <a:off x="2395674" y="1881416"/>
          <a:ext cx="234434" cy="287717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77177"/>
              </a:lnTo>
              <a:lnTo>
                <a:pt x="234434" y="287717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6BFFC41-91E7-4992-A301-EF2C7AEF7808}">
      <dsp:nvSpPr>
        <dsp:cNvPr id="0" name=""/>
        <dsp:cNvSpPr/>
      </dsp:nvSpPr>
      <dsp:spPr>
        <a:xfrm>
          <a:off x="2395674" y="1881416"/>
          <a:ext cx="230924" cy="182087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20873"/>
              </a:lnTo>
              <a:lnTo>
                <a:pt x="230924" y="182087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72AC698-7D07-440D-B1B0-FEE8B5B70E8D}">
      <dsp:nvSpPr>
        <dsp:cNvPr id="0" name=""/>
        <dsp:cNvSpPr/>
      </dsp:nvSpPr>
      <dsp:spPr>
        <a:xfrm>
          <a:off x="2395674" y="1881416"/>
          <a:ext cx="230924" cy="72782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27828"/>
              </a:lnTo>
              <a:lnTo>
                <a:pt x="230924" y="72782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AEB0403-AD2A-47DD-8C8A-EE5DCEA14D79}">
      <dsp:nvSpPr>
        <dsp:cNvPr id="0" name=""/>
        <dsp:cNvSpPr/>
      </dsp:nvSpPr>
      <dsp:spPr>
        <a:xfrm>
          <a:off x="3011474" y="770521"/>
          <a:ext cx="2554798" cy="341145"/>
        </a:xfrm>
        <a:custGeom>
          <a:avLst/>
          <a:gdLst/>
          <a:ahLst/>
          <a:cxnLst/>
          <a:rect l="0" t="0" r="0" b="0"/>
          <a:pathLst>
            <a:path>
              <a:moveTo>
                <a:pt x="2554798" y="0"/>
              </a:moveTo>
              <a:lnTo>
                <a:pt x="2554798" y="179497"/>
              </a:lnTo>
              <a:lnTo>
                <a:pt x="0" y="179497"/>
              </a:lnTo>
              <a:lnTo>
                <a:pt x="0" y="34114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C60AC49-AA5E-426F-A90A-8E4A7B5A721D}">
      <dsp:nvSpPr>
        <dsp:cNvPr id="0" name=""/>
        <dsp:cNvSpPr/>
      </dsp:nvSpPr>
      <dsp:spPr>
        <a:xfrm>
          <a:off x="153949" y="1881469"/>
          <a:ext cx="179566" cy="287712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77125"/>
              </a:lnTo>
              <a:lnTo>
                <a:pt x="179566" y="287712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F0D2AA3-77AB-419C-9D23-326F9D37C5D4}">
      <dsp:nvSpPr>
        <dsp:cNvPr id="0" name=""/>
        <dsp:cNvSpPr/>
      </dsp:nvSpPr>
      <dsp:spPr>
        <a:xfrm>
          <a:off x="153949" y="1881469"/>
          <a:ext cx="179566" cy="189815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98155"/>
              </a:lnTo>
              <a:lnTo>
                <a:pt x="179566" y="189815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758D57D-AB2C-422F-BDD6-2A9CFA8127BF}">
      <dsp:nvSpPr>
        <dsp:cNvPr id="0" name=""/>
        <dsp:cNvSpPr/>
      </dsp:nvSpPr>
      <dsp:spPr>
        <a:xfrm>
          <a:off x="153949" y="1881469"/>
          <a:ext cx="179566" cy="80511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05111"/>
              </a:lnTo>
              <a:lnTo>
                <a:pt x="179566" y="80511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D56B674-C19A-4ABD-B9B3-F3B80163672B}">
      <dsp:nvSpPr>
        <dsp:cNvPr id="0" name=""/>
        <dsp:cNvSpPr/>
      </dsp:nvSpPr>
      <dsp:spPr>
        <a:xfrm>
          <a:off x="769749" y="770521"/>
          <a:ext cx="4796523" cy="341199"/>
        </a:xfrm>
        <a:custGeom>
          <a:avLst/>
          <a:gdLst/>
          <a:ahLst/>
          <a:cxnLst/>
          <a:rect l="0" t="0" r="0" b="0"/>
          <a:pathLst>
            <a:path>
              <a:moveTo>
                <a:pt x="4796523" y="0"/>
              </a:moveTo>
              <a:lnTo>
                <a:pt x="4796523" y="179551"/>
              </a:lnTo>
              <a:lnTo>
                <a:pt x="0" y="179551"/>
              </a:lnTo>
              <a:lnTo>
                <a:pt x="0" y="34119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BFD6066-5CF0-4E60-A687-521DCE7DDDF8}">
      <dsp:nvSpPr>
        <dsp:cNvPr id="0" name=""/>
        <dsp:cNvSpPr/>
      </dsp:nvSpPr>
      <dsp:spPr>
        <a:xfrm>
          <a:off x="4796523" y="771"/>
          <a:ext cx="1539498" cy="769749"/>
        </a:xfrm>
        <a:prstGeom prst="rect">
          <a:avLst/>
        </a:prstGeom>
        <a:solidFill>
          <a:schemeClr val="accent6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900" kern="1200" dirty="0">
              <a:latin typeface="標楷體" panose="03000509000000000000" pitchFamily="65" charset="-120"/>
              <a:ea typeface="標楷體" panose="03000509000000000000" pitchFamily="65" charset="-120"/>
            </a:rPr>
            <a:t>車牌辨識</a:t>
          </a:r>
        </a:p>
      </dsp:txBody>
      <dsp:txXfrm>
        <a:off x="4796523" y="771"/>
        <a:ext cx="1539498" cy="769749"/>
      </dsp:txXfrm>
    </dsp:sp>
    <dsp:sp modelId="{2C54278C-D6A4-49CC-AB46-B26EFEEAEAA1}">
      <dsp:nvSpPr>
        <dsp:cNvPr id="0" name=""/>
        <dsp:cNvSpPr/>
      </dsp:nvSpPr>
      <dsp:spPr>
        <a:xfrm>
          <a:off x="0" y="1111720"/>
          <a:ext cx="1539498" cy="769749"/>
        </a:xfrm>
        <a:prstGeom prst="rect">
          <a:avLst/>
        </a:prstGeom>
        <a:solidFill>
          <a:schemeClr val="accent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900" kern="1200" dirty="0">
              <a:latin typeface="標楷體" panose="03000509000000000000" pitchFamily="65" charset="-120"/>
              <a:ea typeface="標楷體" panose="03000509000000000000" pitchFamily="65" charset="-120"/>
            </a:rPr>
            <a:t>前處理</a:t>
          </a:r>
        </a:p>
      </dsp:txBody>
      <dsp:txXfrm>
        <a:off x="0" y="1111720"/>
        <a:ext cx="1539498" cy="769749"/>
      </dsp:txXfrm>
    </dsp:sp>
    <dsp:sp modelId="{A6C9AA09-511A-4B42-9DAF-4E44EB5CBF4E}">
      <dsp:nvSpPr>
        <dsp:cNvPr id="0" name=""/>
        <dsp:cNvSpPr/>
      </dsp:nvSpPr>
      <dsp:spPr>
        <a:xfrm>
          <a:off x="333515" y="2301706"/>
          <a:ext cx="1539498" cy="7697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900" kern="1200" dirty="0">
              <a:latin typeface="標楷體" panose="03000509000000000000" pitchFamily="65" charset="-120"/>
              <a:ea typeface="標楷體" panose="03000509000000000000" pitchFamily="65" charset="-120"/>
            </a:rPr>
            <a:t>更改圖片大小</a:t>
          </a:r>
          <a:r>
            <a:rPr lang="en-US" altLang="zh-TW" sz="1900" kern="1200" dirty="0">
              <a:latin typeface="標楷體" panose="03000509000000000000" pitchFamily="65" charset="-120"/>
              <a:ea typeface="標楷體" panose="03000509000000000000" pitchFamily="65" charset="-120"/>
            </a:rPr>
            <a:t>(1024</a:t>
          </a:r>
          <a:r>
            <a:rPr lang="zh-TW" altLang="en-US" sz="1900" kern="1200" dirty="0">
              <a:latin typeface="標楷體" panose="03000509000000000000" pitchFamily="65" charset="-120"/>
              <a:ea typeface="標楷體" panose="03000509000000000000" pitchFamily="65" charset="-120"/>
            </a:rPr>
            <a:t> * </a:t>
          </a:r>
          <a:r>
            <a:rPr lang="en-US" altLang="zh-TW" sz="1900" kern="1200" dirty="0">
              <a:latin typeface="標楷體" panose="03000509000000000000" pitchFamily="65" charset="-120"/>
              <a:ea typeface="標楷體" panose="03000509000000000000" pitchFamily="65" charset="-120"/>
            </a:rPr>
            <a:t>800)</a:t>
          </a:r>
          <a:endParaRPr lang="zh-TW" altLang="en-US" sz="1900" kern="1200" dirty="0">
            <a:latin typeface="標楷體" panose="03000509000000000000" pitchFamily="65" charset="-120"/>
            <a:ea typeface="標楷體" panose="03000509000000000000" pitchFamily="65" charset="-120"/>
          </a:endParaRPr>
        </a:p>
      </dsp:txBody>
      <dsp:txXfrm>
        <a:off x="333515" y="2301706"/>
        <a:ext cx="1539498" cy="769749"/>
      </dsp:txXfrm>
    </dsp:sp>
    <dsp:sp modelId="{DC117704-7E65-4732-B80D-668AB7BE02E2}">
      <dsp:nvSpPr>
        <dsp:cNvPr id="0" name=""/>
        <dsp:cNvSpPr/>
      </dsp:nvSpPr>
      <dsp:spPr>
        <a:xfrm>
          <a:off x="333515" y="3394751"/>
          <a:ext cx="1539498" cy="7697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900" kern="1200" dirty="0">
              <a:latin typeface="標楷體" panose="03000509000000000000" pitchFamily="65" charset="-120"/>
              <a:ea typeface="標楷體" panose="03000509000000000000" pitchFamily="65" charset="-120"/>
            </a:rPr>
            <a:t>提高對比度</a:t>
          </a:r>
        </a:p>
      </dsp:txBody>
      <dsp:txXfrm>
        <a:off x="333515" y="3394751"/>
        <a:ext cx="1539498" cy="769749"/>
      </dsp:txXfrm>
    </dsp:sp>
    <dsp:sp modelId="{413D91AD-4C30-4279-A6F9-F8962D1713BF}">
      <dsp:nvSpPr>
        <dsp:cNvPr id="0" name=""/>
        <dsp:cNvSpPr/>
      </dsp:nvSpPr>
      <dsp:spPr>
        <a:xfrm>
          <a:off x="333515" y="4373720"/>
          <a:ext cx="1539498" cy="7697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900" kern="1200" dirty="0">
              <a:latin typeface="標楷體" panose="03000509000000000000" pitchFamily="65" charset="-120"/>
              <a:ea typeface="標楷體" panose="03000509000000000000" pitchFamily="65" charset="-120"/>
            </a:rPr>
            <a:t>轉成</a:t>
          </a:r>
          <a:r>
            <a:rPr lang="en-US" altLang="zh-TW" sz="1900" kern="1200" dirty="0">
              <a:latin typeface="標楷體" panose="03000509000000000000" pitchFamily="65" charset="-120"/>
              <a:ea typeface="標楷體" panose="03000509000000000000" pitchFamily="65" charset="-120"/>
            </a:rPr>
            <a:t>HSV</a:t>
          </a:r>
          <a:endParaRPr lang="zh-TW" altLang="en-US" sz="1900" kern="1200" dirty="0">
            <a:latin typeface="標楷體" panose="03000509000000000000" pitchFamily="65" charset="-120"/>
            <a:ea typeface="標楷體" panose="03000509000000000000" pitchFamily="65" charset="-120"/>
          </a:endParaRPr>
        </a:p>
      </dsp:txBody>
      <dsp:txXfrm>
        <a:off x="333515" y="4373720"/>
        <a:ext cx="1539498" cy="769749"/>
      </dsp:txXfrm>
    </dsp:sp>
    <dsp:sp modelId="{8B9F627B-1E21-4E08-BCBE-B52C776231C1}">
      <dsp:nvSpPr>
        <dsp:cNvPr id="0" name=""/>
        <dsp:cNvSpPr/>
      </dsp:nvSpPr>
      <dsp:spPr>
        <a:xfrm>
          <a:off x="2241724" y="1111666"/>
          <a:ext cx="1539498" cy="769749"/>
        </a:xfrm>
        <a:prstGeom prst="rect">
          <a:avLst/>
        </a:prstGeom>
        <a:solidFill>
          <a:schemeClr val="accent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900" kern="1200" dirty="0">
              <a:latin typeface="標楷體" panose="03000509000000000000" pitchFamily="65" charset="-120"/>
              <a:ea typeface="標楷體" panose="03000509000000000000" pitchFamily="65" charset="-120"/>
            </a:rPr>
            <a:t>圖片處理</a:t>
          </a:r>
        </a:p>
      </dsp:txBody>
      <dsp:txXfrm>
        <a:off x="2241724" y="1111666"/>
        <a:ext cx="1539498" cy="769749"/>
      </dsp:txXfrm>
    </dsp:sp>
    <dsp:sp modelId="{42668478-F7EA-42B0-8466-8D5B3E31351B}">
      <dsp:nvSpPr>
        <dsp:cNvPr id="0" name=""/>
        <dsp:cNvSpPr/>
      </dsp:nvSpPr>
      <dsp:spPr>
        <a:xfrm>
          <a:off x="2626599" y="2224370"/>
          <a:ext cx="1539498" cy="7697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900" kern="1200" dirty="0">
              <a:latin typeface="標楷體" panose="03000509000000000000" pitchFamily="65" charset="-120"/>
              <a:ea typeface="標楷體" panose="03000509000000000000" pitchFamily="65" charset="-120"/>
            </a:rPr>
            <a:t>偵測白色區域</a:t>
          </a:r>
          <a:r>
            <a:rPr lang="en-US" altLang="zh-TW" sz="1900" kern="1200" dirty="0">
              <a:latin typeface="標楷體" panose="03000509000000000000" pitchFamily="65" charset="-120"/>
              <a:ea typeface="標楷體" panose="03000509000000000000" pitchFamily="65" charset="-120"/>
            </a:rPr>
            <a:t>(HSV</a:t>
          </a:r>
          <a:r>
            <a:rPr lang="zh-TW" altLang="en-US" sz="1900" kern="1200" dirty="0">
              <a:latin typeface="標楷體" panose="03000509000000000000" pitchFamily="65" charset="-120"/>
              <a:ea typeface="標楷體" panose="03000509000000000000" pitchFamily="65" charset="-120"/>
            </a:rPr>
            <a:t>範圍</a:t>
          </a:r>
          <a:r>
            <a:rPr lang="en-US" altLang="zh-TW" sz="1900" kern="1200" dirty="0">
              <a:latin typeface="標楷體" panose="03000509000000000000" pitchFamily="65" charset="-120"/>
              <a:ea typeface="標楷體" panose="03000509000000000000" pitchFamily="65" charset="-120"/>
            </a:rPr>
            <a:t>)</a:t>
          </a:r>
          <a:endParaRPr lang="zh-TW" altLang="en-US" sz="1900" kern="1200" dirty="0">
            <a:latin typeface="標楷體" panose="03000509000000000000" pitchFamily="65" charset="-120"/>
            <a:ea typeface="標楷體" panose="03000509000000000000" pitchFamily="65" charset="-120"/>
          </a:endParaRPr>
        </a:p>
      </dsp:txBody>
      <dsp:txXfrm>
        <a:off x="2626599" y="2224370"/>
        <a:ext cx="1539498" cy="769749"/>
      </dsp:txXfrm>
    </dsp:sp>
    <dsp:sp modelId="{A8014437-CC62-4F5F-8DA8-5FEF458377F2}">
      <dsp:nvSpPr>
        <dsp:cNvPr id="0" name=""/>
        <dsp:cNvSpPr/>
      </dsp:nvSpPr>
      <dsp:spPr>
        <a:xfrm>
          <a:off x="2626599" y="3317414"/>
          <a:ext cx="1539498" cy="7697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900" kern="1200" dirty="0">
              <a:latin typeface="標楷體" panose="03000509000000000000" pitchFamily="65" charset="-120"/>
              <a:ea typeface="標楷體" panose="03000509000000000000" pitchFamily="65" charset="-120"/>
            </a:rPr>
            <a:t>應用形態學</a:t>
          </a:r>
        </a:p>
      </dsp:txBody>
      <dsp:txXfrm>
        <a:off x="2626599" y="3317414"/>
        <a:ext cx="1539498" cy="769749"/>
      </dsp:txXfrm>
    </dsp:sp>
    <dsp:sp modelId="{BEEF43F8-77DF-4BEF-A17B-8A266DF2D38F}">
      <dsp:nvSpPr>
        <dsp:cNvPr id="0" name=""/>
        <dsp:cNvSpPr/>
      </dsp:nvSpPr>
      <dsp:spPr>
        <a:xfrm>
          <a:off x="2630109" y="4373718"/>
          <a:ext cx="1539498" cy="7697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900" kern="1200" dirty="0">
              <a:latin typeface="標楷體" panose="03000509000000000000" pitchFamily="65" charset="-120"/>
              <a:ea typeface="標楷體" panose="03000509000000000000" pitchFamily="65" charset="-120"/>
            </a:rPr>
            <a:t>調整圖片</a:t>
          </a:r>
        </a:p>
      </dsp:txBody>
      <dsp:txXfrm>
        <a:off x="2630109" y="4373718"/>
        <a:ext cx="1539498" cy="769749"/>
      </dsp:txXfrm>
    </dsp:sp>
    <dsp:sp modelId="{49E54C8C-F3AB-4587-9714-9F87463F06FF}">
      <dsp:nvSpPr>
        <dsp:cNvPr id="0" name=""/>
        <dsp:cNvSpPr/>
      </dsp:nvSpPr>
      <dsp:spPr>
        <a:xfrm>
          <a:off x="4827313" y="1129324"/>
          <a:ext cx="1539498" cy="769749"/>
        </a:xfrm>
        <a:prstGeom prst="rect">
          <a:avLst/>
        </a:prstGeom>
        <a:solidFill>
          <a:schemeClr val="accent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900" kern="1200" dirty="0">
              <a:latin typeface="標楷體" panose="03000509000000000000" pitchFamily="65" charset="-120"/>
              <a:ea typeface="標楷體" panose="03000509000000000000" pitchFamily="65" charset="-120"/>
            </a:rPr>
            <a:t>尋找車牌</a:t>
          </a:r>
        </a:p>
      </dsp:txBody>
      <dsp:txXfrm>
        <a:off x="4827313" y="1129324"/>
        <a:ext cx="1539498" cy="769749"/>
      </dsp:txXfrm>
    </dsp:sp>
    <dsp:sp modelId="{AC803F9E-52EA-4D48-B82B-6E5E58823777}">
      <dsp:nvSpPr>
        <dsp:cNvPr id="0" name=""/>
        <dsp:cNvSpPr/>
      </dsp:nvSpPr>
      <dsp:spPr>
        <a:xfrm>
          <a:off x="5357193" y="2314677"/>
          <a:ext cx="1539498" cy="769749"/>
        </a:xfrm>
        <a:prstGeom prst="rect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900" kern="1200" dirty="0">
              <a:latin typeface="標楷體" panose="03000509000000000000" pitchFamily="65" charset="-120"/>
              <a:ea typeface="標楷體" panose="03000509000000000000" pitchFamily="65" charset="-120"/>
            </a:rPr>
            <a:t>範圍設置</a:t>
          </a:r>
        </a:p>
      </dsp:txBody>
      <dsp:txXfrm>
        <a:off x="5357193" y="2314677"/>
        <a:ext cx="1539498" cy="769749"/>
      </dsp:txXfrm>
    </dsp:sp>
    <dsp:sp modelId="{543DC9F1-FF60-4975-964C-AF0CF827B583}">
      <dsp:nvSpPr>
        <dsp:cNvPr id="0" name=""/>
        <dsp:cNvSpPr/>
      </dsp:nvSpPr>
      <dsp:spPr>
        <a:xfrm>
          <a:off x="5396527" y="3319238"/>
          <a:ext cx="1539498" cy="769749"/>
        </a:xfrm>
        <a:prstGeom prst="rect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900" kern="1200" dirty="0">
              <a:latin typeface="標楷體" panose="03000509000000000000" pitchFamily="65" charset="-120"/>
              <a:ea typeface="標楷體" panose="03000509000000000000" pitchFamily="65" charset="-120"/>
            </a:rPr>
            <a:t>提出候選區域</a:t>
          </a:r>
        </a:p>
      </dsp:txBody>
      <dsp:txXfrm>
        <a:off x="5396527" y="3319238"/>
        <a:ext cx="1539498" cy="769749"/>
      </dsp:txXfrm>
    </dsp:sp>
    <dsp:sp modelId="{A890B05D-536C-46F9-9E95-31695FDE5EB0}">
      <dsp:nvSpPr>
        <dsp:cNvPr id="0" name=""/>
        <dsp:cNvSpPr/>
      </dsp:nvSpPr>
      <dsp:spPr>
        <a:xfrm>
          <a:off x="7392641" y="1113483"/>
          <a:ext cx="1539498" cy="769749"/>
        </a:xfrm>
        <a:prstGeom prst="rect">
          <a:avLst/>
        </a:prstGeom>
        <a:solidFill>
          <a:schemeClr val="accent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900" kern="1200" dirty="0">
              <a:latin typeface="標楷體" panose="03000509000000000000" pitchFamily="65" charset="-120"/>
              <a:ea typeface="標楷體" panose="03000509000000000000" pitchFamily="65" charset="-120"/>
            </a:rPr>
            <a:t>辨識車牌 </a:t>
          </a:r>
        </a:p>
      </dsp:txBody>
      <dsp:txXfrm>
        <a:off x="7392641" y="1113483"/>
        <a:ext cx="1539498" cy="769749"/>
      </dsp:txXfrm>
    </dsp:sp>
    <dsp:sp modelId="{EF17B002-D8AA-4B9F-815F-B2EE0B31FFE1}">
      <dsp:nvSpPr>
        <dsp:cNvPr id="0" name=""/>
        <dsp:cNvSpPr/>
      </dsp:nvSpPr>
      <dsp:spPr>
        <a:xfrm>
          <a:off x="7771774" y="2285180"/>
          <a:ext cx="1539498" cy="769749"/>
        </a:xfrm>
        <a:prstGeom prst="rect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900" kern="1200" dirty="0">
              <a:latin typeface="標楷體" panose="03000509000000000000" pitchFamily="65" charset="-120"/>
              <a:ea typeface="標楷體" panose="03000509000000000000" pitchFamily="65" charset="-120"/>
            </a:rPr>
            <a:t>OCR</a:t>
          </a:r>
          <a:r>
            <a:rPr lang="zh-TW" altLang="en-US" sz="1900" kern="1200" dirty="0">
              <a:latin typeface="標楷體" panose="03000509000000000000" pitchFamily="65" charset="-120"/>
              <a:ea typeface="標楷體" panose="03000509000000000000" pitchFamily="65" charset="-120"/>
            </a:rPr>
            <a:t>辨識</a:t>
          </a:r>
        </a:p>
      </dsp:txBody>
      <dsp:txXfrm>
        <a:off x="7771774" y="2285180"/>
        <a:ext cx="1539498" cy="769749"/>
      </dsp:txXfrm>
    </dsp:sp>
    <dsp:sp modelId="{4E7DEB0B-CD36-460D-BF7D-E2D9CEF46EA5}">
      <dsp:nvSpPr>
        <dsp:cNvPr id="0" name=""/>
        <dsp:cNvSpPr/>
      </dsp:nvSpPr>
      <dsp:spPr>
        <a:xfrm>
          <a:off x="9761622" y="1082100"/>
          <a:ext cx="1539498" cy="769749"/>
        </a:xfrm>
        <a:prstGeom prst="rect">
          <a:avLst/>
        </a:prstGeom>
        <a:solidFill>
          <a:schemeClr val="accent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900" kern="1200" dirty="0">
              <a:latin typeface="標楷體" panose="03000509000000000000" pitchFamily="65" charset="-120"/>
              <a:ea typeface="標楷體" panose="03000509000000000000" pitchFamily="65" charset="-120"/>
            </a:rPr>
            <a:t>UI</a:t>
          </a:r>
          <a:r>
            <a:rPr lang="zh-TW" altLang="en-US" sz="1900" kern="1200" dirty="0">
              <a:latin typeface="標楷體" panose="03000509000000000000" pitchFamily="65" charset="-120"/>
              <a:ea typeface="標楷體" panose="03000509000000000000" pitchFamily="65" charset="-120"/>
            </a:rPr>
            <a:t>介面</a:t>
          </a:r>
        </a:p>
      </dsp:txBody>
      <dsp:txXfrm>
        <a:off x="9761622" y="1082100"/>
        <a:ext cx="1539498" cy="769749"/>
      </dsp:txXfrm>
    </dsp:sp>
    <dsp:sp modelId="{945C9633-C9B5-406E-B1E5-AB7C6CEBD8BF}">
      <dsp:nvSpPr>
        <dsp:cNvPr id="0" name=""/>
        <dsp:cNvSpPr/>
      </dsp:nvSpPr>
      <dsp:spPr>
        <a:xfrm>
          <a:off x="9977921" y="2342295"/>
          <a:ext cx="1539498" cy="7697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900" kern="1200" dirty="0" err="1">
              <a:latin typeface="標楷體" panose="03000509000000000000" pitchFamily="65" charset="-120"/>
              <a:ea typeface="標楷體" panose="03000509000000000000" pitchFamily="65" charset="-120"/>
            </a:rPr>
            <a:t>Tkinter</a:t>
          </a:r>
          <a:endParaRPr lang="zh-TW" altLang="en-US" sz="1900" kern="1200" dirty="0">
            <a:latin typeface="標楷體" panose="03000509000000000000" pitchFamily="65" charset="-120"/>
            <a:ea typeface="標楷體" panose="03000509000000000000" pitchFamily="65" charset="-120"/>
          </a:endParaRPr>
        </a:p>
      </dsp:txBody>
      <dsp:txXfrm>
        <a:off x="9977921" y="2342295"/>
        <a:ext cx="1539498" cy="76974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23120A8-22F4-4E30-A813-1EFAD9D9555D}">
      <dsp:nvSpPr>
        <dsp:cNvPr id="0" name=""/>
        <dsp:cNvSpPr/>
      </dsp:nvSpPr>
      <dsp:spPr>
        <a:xfrm>
          <a:off x="0" y="0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4E72F1-2496-4B93-814C-B2FB6076A40C}">
      <dsp:nvSpPr>
        <dsp:cNvPr id="0" name=""/>
        <dsp:cNvSpPr/>
      </dsp:nvSpPr>
      <dsp:spPr>
        <a:xfrm>
          <a:off x="0" y="0"/>
          <a:ext cx="2103120" cy="21756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600" kern="1200" dirty="0"/>
            <a:t>cv2.resize(</a:t>
          </a:r>
          <a:r>
            <a:rPr lang="en-US" altLang="zh-TW" sz="1600" kern="1200" dirty="0" err="1"/>
            <a:t>src</a:t>
          </a:r>
          <a:r>
            <a:rPr lang="en-US" altLang="zh-TW" sz="1600" kern="1200" dirty="0"/>
            <a:t> , (width , height))</a:t>
          </a:r>
          <a:endParaRPr lang="zh-TW" altLang="en-US" sz="1600" kern="1200" dirty="0"/>
        </a:p>
      </dsp:txBody>
      <dsp:txXfrm>
        <a:off x="0" y="0"/>
        <a:ext cx="2103120" cy="2175669"/>
      </dsp:txXfrm>
    </dsp:sp>
    <dsp:sp modelId="{B2F42A76-55DD-46C7-A67C-04E5C0EE5A46}">
      <dsp:nvSpPr>
        <dsp:cNvPr id="0" name=""/>
        <dsp:cNvSpPr/>
      </dsp:nvSpPr>
      <dsp:spPr>
        <a:xfrm>
          <a:off x="2260854" y="17130"/>
          <a:ext cx="8254746" cy="3426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500" kern="1200" dirty="0"/>
            <a:t>Change an image size</a:t>
          </a:r>
          <a:endParaRPr lang="zh-TW" altLang="en-US" sz="1500" kern="1200" dirty="0"/>
        </a:p>
      </dsp:txBody>
      <dsp:txXfrm>
        <a:off x="2260854" y="17130"/>
        <a:ext cx="8254746" cy="342604"/>
      </dsp:txXfrm>
    </dsp:sp>
    <dsp:sp modelId="{E11A9DA4-D84E-4625-BF8C-D3E6AA1BD390}">
      <dsp:nvSpPr>
        <dsp:cNvPr id="0" name=""/>
        <dsp:cNvSpPr/>
      </dsp:nvSpPr>
      <dsp:spPr>
        <a:xfrm>
          <a:off x="2103120" y="359734"/>
          <a:ext cx="84124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7983789-C31A-4F64-A9A0-BB611E4AE478}">
      <dsp:nvSpPr>
        <dsp:cNvPr id="0" name=""/>
        <dsp:cNvSpPr/>
      </dsp:nvSpPr>
      <dsp:spPr>
        <a:xfrm>
          <a:off x="2260854" y="376864"/>
          <a:ext cx="8254746" cy="3426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500" kern="1200" dirty="0" err="1"/>
            <a:t>src</a:t>
          </a:r>
          <a:r>
            <a:rPr lang="en-US" altLang="zh-TW" sz="1500" kern="1200" dirty="0"/>
            <a:t>: input image</a:t>
          </a:r>
          <a:endParaRPr lang="zh-TW" altLang="en-US" sz="1500" kern="1200" dirty="0"/>
        </a:p>
      </dsp:txBody>
      <dsp:txXfrm>
        <a:off x="2260854" y="376864"/>
        <a:ext cx="8254746" cy="342604"/>
      </dsp:txXfrm>
    </dsp:sp>
    <dsp:sp modelId="{28497BC0-A58F-4E82-80E1-89AA850653D5}">
      <dsp:nvSpPr>
        <dsp:cNvPr id="0" name=""/>
        <dsp:cNvSpPr/>
      </dsp:nvSpPr>
      <dsp:spPr>
        <a:xfrm>
          <a:off x="2103120" y="719468"/>
          <a:ext cx="84124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606943B-9382-4EB0-93FD-7CD37E2D2A8B}">
      <dsp:nvSpPr>
        <dsp:cNvPr id="0" name=""/>
        <dsp:cNvSpPr/>
      </dsp:nvSpPr>
      <dsp:spPr>
        <a:xfrm>
          <a:off x="2260854" y="736598"/>
          <a:ext cx="8254746" cy="3426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500" kern="1200" dirty="0"/>
            <a:t>width: image width</a:t>
          </a:r>
          <a:endParaRPr lang="zh-TW" altLang="en-US" sz="1500" kern="1200" dirty="0"/>
        </a:p>
      </dsp:txBody>
      <dsp:txXfrm>
        <a:off x="2260854" y="736598"/>
        <a:ext cx="8254746" cy="342604"/>
      </dsp:txXfrm>
    </dsp:sp>
    <dsp:sp modelId="{6DACA8FB-3C0E-4864-A07B-778B70BE6C91}">
      <dsp:nvSpPr>
        <dsp:cNvPr id="0" name=""/>
        <dsp:cNvSpPr/>
      </dsp:nvSpPr>
      <dsp:spPr>
        <a:xfrm>
          <a:off x="2103120" y="1079203"/>
          <a:ext cx="84124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AD67691-12CE-4B03-BA6E-B4463E49A31E}">
      <dsp:nvSpPr>
        <dsp:cNvPr id="0" name=""/>
        <dsp:cNvSpPr/>
      </dsp:nvSpPr>
      <dsp:spPr>
        <a:xfrm>
          <a:off x="2260854" y="1096333"/>
          <a:ext cx="8254746" cy="3426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500" kern="1200" dirty="0"/>
            <a:t>height: image height</a:t>
          </a:r>
          <a:endParaRPr lang="zh-TW" altLang="en-US" sz="1500" kern="1200" dirty="0"/>
        </a:p>
      </dsp:txBody>
      <dsp:txXfrm>
        <a:off x="2260854" y="1096333"/>
        <a:ext cx="8254746" cy="342604"/>
      </dsp:txXfrm>
    </dsp:sp>
    <dsp:sp modelId="{EB4B7234-43CC-4AAC-863B-8093BC194C36}">
      <dsp:nvSpPr>
        <dsp:cNvPr id="0" name=""/>
        <dsp:cNvSpPr/>
      </dsp:nvSpPr>
      <dsp:spPr>
        <a:xfrm>
          <a:off x="2103120" y="1438937"/>
          <a:ext cx="84124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8910394-EC01-4A5E-9D27-38A3AEE1B875}">
      <dsp:nvSpPr>
        <dsp:cNvPr id="0" name=""/>
        <dsp:cNvSpPr/>
      </dsp:nvSpPr>
      <dsp:spPr>
        <a:xfrm>
          <a:off x="2260854" y="1456067"/>
          <a:ext cx="8254746" cy="3426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500" kern="1200" dirty="0"/>
            <a:t>Input: image </a:t>
          </a:r>
          <a:endParaRPr lang="zh-TW" altLang="en-US" sz="1500" kern="1200" dirty="0"/>
        </a:p>
      </dsp:txBody>
      <dsp:txXfrm>
        <a:off x="2260854" y="1456067"/>
        <a:ext cx="8254746" cy="342604"/>
      </dsp:txXfrm>
    </dsp:sp>
    <dsp:sp modelId="{A5E8D016-5599-4925-9122-7FD57C7A2FA5}">
      <dsp:nvSpPr>
        <dsp:cNvPr id="0" name=""/>
        <dsp:cNvSpPr/>
      </dsp:nvSpPr>
      <dsp:spPr>
        <a:xfrm>
          <a:off x="2103120" y="1798671"/>
          <a:ext cx="84124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42156A2-1CE6-406C-9A9D-AE0728EEB2F5}">
      <dsp:nvSpPr>
        <dsp:cNvPr id="0" name=""/>
        <dsp:cNvSpPr/>
      </dsp:nvSpPr>
      <dsp:spPr>
        <a:xfrm>
          <a:off x="2260854" y="1815801"/>
          <a:ext cx="8254746" cy="3426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500" kern="1200" dirty="0"/>
            <a:t>output image</a:t>
          </a:r>
          <a:endParaRPr lang="zh-TW" altLang="en-US" sz="1500" kern="1200" dirty="0"/>
        </a:p>
      </dsp:txBody>
      <dsp:txXfrm>
        <a:off x="2260854" y="1815801"/>
        <a:ext cx="8254746" cy="342604"/>
      </dsp:txXfrm>
    </dsp:sp>
    <dsp:sp modelId="{7C6ACEAF-1362-4298-9206-5DBAAE08D8C4}">
      <dsp:nvSpPr>
        <dsp:cNvPr id="0" name=""/>
        <dsp:cNvSpPr/>
      </dsp:nvSpPr>
      <dsp:spPr>
        <a:xfrm>
          <a:off x="2103120" y="2158406"/>
          <a:ext cx="84124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44B0E69-1056-40DB-ABCB-3F0AA246B1D1}">
      <dsp:nvSpPr>
        <dsp:cNvPr id="0" name=""/>
        <dsp:cNvSpPr/>
      </dsp:nvSpPr>
      <dsp:spPr>
        <a:xfrm>
          <a:off x="0" y="2175669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9C1F24-F54D-4123-8E85-A99CF75CD6C1}">
      <dsp:nvSpPr>
        <dsp:cNvPr id="0" name=""/>
        <dsp:cNvSpPr/>
      </dsp:nvSpPr>
      <dsp:spPr>
        <a:xfrm>
          <a:off x="0" y="2175669"/>
          <a:ext cx="2103120" cy="21756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600" kern="1200" dirty="0"/>
            <a:t>cv2.cvtColor(</a:t>
          </a:r>
          <a:r>
            <a:rPr lang="en-US" altLang="zh-TW" sz="1600" kern="1200" dirty="0" err="1"/>
            <a:t>src</a:t>
          </a:r>
          <a:r>
            <a:rPr lang="en-US" altLang="zh-TW" sz="1600" kern="1200" dirty="0"/>
            <a:t> , cv2.COLOR_BGR2GRAY)</a:t>
          </a:r>
          <a:endParaRPr lang="zh-TW" altLang="en-US" sz="1600" kern="1200" dirty="0"/>
        </a:p>
      </dsp:txBody>
      <dsp:txXfrm>
        <a:off x="0" y="2175669"/>
        <a:ext cx="2103120" cy="2175669"/>
      </dsp:txXfrm>
    </dsp:sp>
    <dsp:sp modelId="{AA1FC0E2-ECC7-4B6F-B9E7-2B5AF1EC23C5}">
      <dsp:nvSpPr>
        <dsp:cNvPr id="0" name=""/>
        <dsp:cNvSpPr/>
      </dsp:nvSpPr>
      <dsp:spPr>
        <a:xfrm>
          <a:off x="2260854" y="2196172"/>
          <a:ext cx="8254746" cy="4100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500" kern="1200" dirty="0"/>
            <a:t>Change an image color type</a:t>
          </a:r>
          <a:endParaRPr lang="zh-TW" altLang="en-US" sz="1500" kern="1200" dirty="0"/>
        </a:p>
      </dsp:txBody>
      <dsp:txXfrm>
        <a:off x="2260854" y="2196172"/>
        <a:ext cx="8254746" cy="410062"/>
      </dsp:txXfrm>
    </dsp:sp>
    <dsp:sp modelId="{2564810F-3C34-4D85-873E-C0B5264BC346}">
      <dsp:nvSpPr>
        <dsp:cNvPr id="0" name=""/>
        <dsp:cNvSpPr/>
      </dsp:nvSpPr>
      <dsp:spPr>
        <a:xfrm>
          <a:off x="2103120" y="2606234"/>
          <a:ext cx="84124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41150A3-06E5-4E02-AE26-A2D202612B6A}">
      <dsp:nvSpPr>
        <dsp:cNvPr id="0" name=""/>
        <dsp:cNvSpPr/>
      </dsp:nvSpPr>
      <dsp:spPr>
        <a:xfrm>
          <a:off x="2260854" y="2626737"/>
          <a:ext cx="8254746" cy="4100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500" kern="1200" dirty="0" err="1"/>
            <a:t>src</a:t>
          </a:r>
          <a:r>
            <a:rPr lang="en-US" altLang="zh-TW" sz="1500" kern="1200" dirty="0"/>
            <a:t>: input image</a:t>
          </a:r>
          <a:endParaRPr lang="zh-TW" altLang="en-US" sz="1500" kern="1200" dirty="0"/>
        </a:p>
      </dsp:txBody>
      <dsp:txXfrm>
        <a:off x="2260854" y="2626737"/>
        <a:ext cx="8254746" cy="410062"/>
      </dsp:txXfrm>
    </dsp:sp>
    <dsp:sp modelId="{16CDE445-D2D9-42D6-A6ED-B8A2CEB2A2B7}">
      <dsp:nvSpPr>
        <dsp:cNvPr id="0" name=""/>
        <dsp:cNvSpPr/>
      </dsp:nvSpPr>
      <dsp:spPr>
        <a:xfrm>
          <a:off x="2103120" y="3036800"/>
          <a:ext cx="84124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BF66CFA-D1C6-45C2-8C7E-C9074E542498}">
      <dsp:nvSpPr>
        <dsp:cNvPr id="0" name=""/>
        <dsp:cNvSpPr/>
      </dsp:nvSpPr>
      <dsp:spPr>
        <a:xfrm>
          <a:off x="2260854" y="3057303"/>
          <a:ext cx="8254746" cy="4100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500" kern="1200" dirty="0"/>
            <a:t>Cv2.COLOR_BGR2GRAY: Change color type</a:t>
          </a:r>
          <a:endParaRPr lang="zh-TW" altLang="en-US" sz="1500" kern="1200" dirty="0"/>
        </a:p>
      </dsp:txBody>
      <dsp:txXfrm>
        <a:off x="2260854" y="3057303"/>
        <a:ext cx="8254746" cy="410062"/>
      </dsp:txXfrm>
    </dsp:sp>
    <dsp:sp modelId="{C1FB5D03-463F-4DA8-BB06-E28B001F06B4}">
      <dsp:nvSpPr>
        <dsp:cNvPr id="0" name=""/>
        <dsp:cNvSpPr/>
      </dsp:nvSpPr>
      <dsp:spPr>
        <a:xfrm>
          <a:off x="2103120" y="3467366"/>
          <a:ext cx="84124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17D041-34F4-441B-B88C-BB09210877D5}">
      <dsp:nvSpPr>
        <dsp:cNvPr id="0" name=""/>
        <dsp:cNvSpPr/>
      </dsp:nvSpPr>
      <dsp:spPr>
        <a:xfrm>
          <a:off x="2260854" y="3487869"/>
          <a:ext cx="8254746" cy="4100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500" kern="1200" dirty="0"/>
            <a:t>Input: image </a:t>
          </a:r>
          <a:endParaRPr lang="zh-TW" altLang="en-US" sz="1500" kern="1200" dirty="0"/>
        </a:p>
      </dsp:txBody>
      <dsp:txXfrm>
        <a:off x="2260854" y="3487869"/>
        <a:ext cx="8254746" cy="410062"/>
      </dsp:txXfrm>
    </dsp:sp>
    <dsp:sp modelId="{F3B539CA-7B86-4CA4-86FC-D68260C34D18}">
      <dsp:nvSpPr>
        <dsp:cNvPr id="0" name=""/>
        <dsp:cNvSpPr/>
      </dsp:nvSpPr>
      <dsp:spPr>
        <a:xfrm>
          <a:off x="2103120" y="3897931"/>
          <a:ext cx="84124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29DEDF5-D59A-4873-99DC-7F83A932EB8D}">
      <dsp:nvSpPr>
        <dsp:cNvPr id="0" name=""/>
        <dsp:cNvSpPr/>
      </dsp:nvSpPr>
      <dsp:spPr>
        <a:xfrm>
          <a:off x="2260854" y="3918435"/>
          <a:ext cx="8254746" cy="4100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500" kern="1200" dirty="0"/>
            <a:t>output: image</a:t>
          </a:r>
          <a:endParaRPr lang="zh-TW" altLang="en-US" sz="1500" kern="1200" dirty="0"/>
        </a:p>
      </dsp:txBody>
      <dsp:txXfrm>
        <a:off x="2260854" y="3918435"/>
        <a:ext cx="8254746" cy="410062"/>
      </dsp:txXfrm>
    </dsp:sp>
    <dsp:sp modelId="{67ACBC6F-7E79-4C3C-9DAD-19B68BCA49F0}">
      <dsp:nvSpPr>
        <dsp:cNvPr id="0" name=""/>
        <dsp:cNvSpPr/>
      </dsp:nvSpPr>
      <dsp:spPr>
        <a:xfrm>
          <a:off x="2103120" y="4328497"/>
          <a:ext cx="84124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23120A8-22F4-4E30-A813-1EFAD9D9555D}">
      <dsp:nvSpPr>
        <dsp:cNvPr id="0" name=""/>
        <dsp:cNvSpPr/>
      </dsp:nvSpPr>
      <dsp:spPr>
        <a:xfrm>
          <a:off x="0" y="0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4E72F1-2496-4B93-814C-B2FB6076A40C}">
      <dsp:nvSpPr>
        <dsp:cNvPr id="0" name=""/>
        <dsp:cNvSpPr/>
      </dsp:nvSpPr>
      <dsp:spPr>
        <a:xfrm>
          <a:off x="0" y="0"/>
          <a:ext cx="2103120" cy="21756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600" kern="1200" dirty="0"/>
            <a:t>cv2.bilateralFilter(</a:t>
          </a:r>
          <a:r>
            <a:rPr lang="en-US" altLang="zh-TW" sz="1600" kern="1200" dirty="0" err="1"/>
            <a:t>src</a:t>
          </a:r>
          <a:r>
            <a:rPr lang="en-US" altLang="zh-TW" sz="1600" kern="1200" dirty="0"/>
            <a:t> ,d ,  </a:t>
          </a:r>
          <a:r>
            <a:rPr lang="en-US" altLang="zh-TW" sz="1600" kern="1200" dirty="0" err="1"/>
            <a:t>sigmaColor</a:t>
          </a:r>
          <a:r>
            <a:rPr lang="en-US" altLang="zh-TW" sz="1600" kern="1200" dirty="0"/>
            <a:t>, </a:t>
          </a:r>
          <a:r>
            <a:rPr lang="en-US" altLang="zh-TW" sz="1600" kern="1200" dirty="0" err="1"/>
            <a:t>sigmaSpace</a:t>
          </a:r>
          <a:r>
            <a:rPr lang="en-US" altLang="zh-TW" sz="1600" kern="1200" dirty="0"/>
            <a:t>)</a:t>
          </a:r>
          <a:endParaRPr lang="zh-TW" altLang="en-US" sz="1600" kern="1200" dirty="0"/>
        </a:p>
      </dsp:txBody>
      <dsp:txXfrm>
        <a:off x="0" y="0"/>
        <a:ext cx="2103120" cy="2175669"/>
      </dsp:txXfrm>
    </dsp:sp>
    <dsp:sp modelId="{B2F42A76-55DD-46C7-A67C-04E5C0EE5A46}">
      <dsp:nvSpPr>
        <dsp:cNvPr id="0" name=""/>
        <dsp:cNvSpPr/>
      </dsp:nvSpPr>
      <dsp:spPr>
        <a:xfrm>
          <a:off x="2260854" y="14686"/>
          <a:ext cx="8254746" cy="2937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 dirty="0"/>
            <a:t>Applies the bilateral filter to an image</a:t>
          </a:r>
          <a:endParaRPr lang="zh-TW" altLang="en-US" sz="1300" kern="1200" dirty="0"/>
        </a:p>
      </dsp:txBody>
      <dsp:txXfrm>
        <a:off x="2260854" y="14686"/>
        <a:ext cx="8254746" cy="293736"/>
      </dsp:txXfrm>
    </dsp:sp>
    <dsp:sp modelId="{E11A9DA4-D84E-4625-BF8C-D3E6AA1BD390}">
      <dsp:nvSpPr>
        <dsp:cNvPr id="0" name=""/>
        <dsp:cNvSpPr/>
      </dsp:nvSpPr>
      <dsp:spPr>
        <a:xfrm>
          <a:off x="2103120" y="308423"/>
          <a:ext cx="84124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7983789-C31A-4F64-A9A0-BB611E4AE478}">
      <dsp:nvSpPr>
        <dsp:cNvPr id="0" name=""/>
        <dsp:cNvSpPr/>
      </dsp:nvSpPr>
      <dsp:spPr>
        <a:xfrm>
          <a:off x="2260854" y="323110"/>
          <a:ext cx="8254746" cy="2937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300" kern="1200" dirty="0" err="1"/>
            <a:t>src</a:t>
          </a:r>
          <a:r>
            <a:rPr lang="en-US" altLang="zh-TW" sz="1300" kern="1200" dirty="0"/>
            <a:t>: input image</a:t>
          </a:r>
          <a:endParaRPr lang="zh-TW" altLang="en-US" sz="1300" kern="1200" dirty="0"/>
        </a:p>
      </dsp:txBody>
      <dsp:txXfrm>
        <a:off x="2260854" y="323110"/>
        <a:ext cx="8254746" cy="293736"/>
      </dsp:txXfrm>
    </dsp:sp>
    <dsp:sp modelId="{28497BC0-A58F-4E82-80E1-89AA850653D5}">
      <dsp:nvSpPr>
        <dsp:cNvPr id="0" name=""/>
        <dsp:cNvSpPr/>
      </dsp:nvSpPr>
      <dsp:spPr>
        <a:xfrm>
          <a:off x="2103120" y="616846"/>
          <a:ext cx="84124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606943B-9382-4EB0-93FD-7CD37E2D2A8B}">
      <dsp:nvSpPr>
        <dsp:cNvPr id="0" name=""/>
        <dsp:cNvSpPr/>
      </dsp:nvSpPr>
      <dsp:spPr>
        <a:xfrm>
          <a:off x="2260854" y="631533"/>
          <a:ext cx="8254746" cy="2937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300" kern="1200" dirty="0"/>
            <a:t>d:</a:t>
          </a:r>
          <a:endParaRPr lang="zh-TW" altLang="en-US" sz="1300" kern="1200" dirty="0"/>
        </a:p>
      </dsp:txBody>
      <dsp:txXfrm>
        <a:off x="2260854" y="631533"/>
        <a:ext cx="8254746" cy="293736"/>
      </dsp:txXfrm>
    </dsp:sp>
    <dsp:sp modelId="{6DACA8FB-3C0E-4864-A07B-778B70BE6C91}">
      <dsp:nvSpPr>
        <dsp:cNvPr id="0" name=""/>
        <dsp:cNvSpPr/>
      </dsp:nvSpPr>
      <dsp:spPr>
        <a:xfrm>
          <a:off x="2103120" y="925270"/>
          <a:ext cx="84124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AD67691-12CE-4B03-BA6E-B4463E49A31E}">
      <dsp:nvSpPr>
        <dsp:cNvPr id="0" name=""/>
        <dsp:cNvSpPr/>
      </dsp:nvSpPr>
      <dsp:spPr>
        <a:xfrm>
          <a:off x="2260854" y="939956"/>
          <a:ext cx="8254746" cy="2937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300" kern="1200" dirty="0" err="1"/>
            <a:t>sigmaColor</a:t>
          </a:r>
          <a:r>
            <a:rPr lang="en-US" altLang="zh-TW" sz="1300" kern="1200" dirty="0"/>
            <a:t>:</a:t>
          </a:r>
          <a:endParaRPr lang="zh-TW" altLang="en-US" sz="1300" kern="1200" dirty="0"/>
        </a:p>
      </dsp:txBody>
      <dsp:txXfrm>
        <a:off x="2260854" y="939956"/>
        <a:ext cx="8254746" cy="293736"/>
      </dsp:txXfrm>
    </dsp:sp>
    <dsp:sp modelId="{EB4B7234-43CC-4AAC-863B-8093BC194C36}">
      <dsp:nvSpPr>
        <dsp:cNvPr id="0" name=""/>
        <dsp:cNvSpPr/>
      </dsp:nvSpPr>
      <dsp:spPr>
        <a:xfrm>
          <a:off x="2103120" y="1233693"/>
          <a:ext cx="84124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DBB7A43-B63F-4BB1-9250-E405F08F4CAB}">
      <dsp:nvSpPr>
        <dsp:cNvPr id="0" name=""/>
        <dsp:cNvSpPr/>
      </dsp:nvSpPr>
      <dsp:spPr>
        <a:xfrm>
          <a:off x="2260854" y="1248380"/>
          <a:ext cx="8254746" cy="2937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300" kern="1200" dirty="0" err="1"/>
            <a:t>sigmaSpace</a:t>
          </a:r>
          <a:r>
            <a:rPr lang="en-US" altLang="zh-TW" sz="1300" kern="1200" dirty="0"/>
            <a:t>:</a:t>
          </a:r>
          <a:endParaRPr lang="zh-TW" altLang="en-US" sz="1300" kern="1200" dirty="0"/>
        </a:p>
      </dsp:txBody>
      <dsp:txXfrm>
        <a:off x="2260854" y="1248380"/>
        <a:ext cx="8254746" cy="293736"/>
      </dsp:txXfrm>
    </dsp:sp>
    <dsp:sp modelId="{8C542F10-ABB7-497B-A134-1C369649CB4E}">
      <dsp:nvSpPr>
        <dsp:cNvPr id="0" name=""/>
        <dsp:cNvSpPr/>
      </dsp:nvSpPr>
      <dsp:spPr>
        <a:xfrm>
          <a:off x="2103120" y="1542116"/>
          <a:ext cx="84124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8910394-EC01-4A5E-9D27-38A3AEE1B875}">
      <dsp:nvSpPr>
        <dsp:cNvPr id="0" name=""/>
        <dsp:cNvSpPr/>
      </dsp:nvSpPr>
      <dsp:spPr>
        <a:xfrm>
          <a:off x="2260854" y="1556803"/>
          <a:ext cx="8254746" cy="2937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300" kern="1200" dirty="0"/>
            <a:t>Input: image </a:t>
          </a:r>
          <a:endParaRPr lang="zh-TW" altLang="en-US" sz="1300" kern="1200" dirty="0"/>
        </a:p>
      </dsp:txBody>
      <dsp:txXfrm>
        <a:off x="2260854" y="1556803"/>
        <a:ext cx="8254746" cy="293736"/>
      </dsp:txXfrm>
    </dsp:sp>
    <dsp:sp modelId="{A5E8D016-5599-4925-9122-7FD57C7A2FA5}">
      <dsp:nvSpPr>
        <dsp:cNvPr id="0" name=""/>
        <dsp:cNvSpPr/>
      </dsp:nvSpPr>
      <dsp:spPr>
        <a:xfrm>
          <a:off x="2103120" y="1850540"/>
          <a:ext cx="84124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42156A2-1CE6-406C-9A9D-AE0728EEB2F5}">
      <dsp:nvSpPr>
        <dsp:cNvPr id="0" name=""/>
        <dsp:cNvSpPr/>
      </dsp:nvSpPr>
      <dsp:spPr>
        <a:xfrm>
          <a:off x="2260854" y="1865227"/>
          <a:ext cx="8254746" cy="2937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300" kern="1200" dirty="0"/>
            <a:t>output image</a:t>
          </a:r>
          <a:endParaRPr lang="zh-TW" altLang="en-US" sz="1300" kern="1200" dirty="0"/>
        </a:p>
      </dsp:txBody>
      <dsp:txXfrm>
        <a:off x="2260854" y="1865227"/>
        <a:ext cx="8254746" cy="293736"/>
      </dsp:txXfrm>
    </dsp:sp>
    <dsp:sp modelId="{7C6ACEAF-1362-4298-9206-5DBAAE08D8C4}">
      <dsp:nvSpPr>
        <dsp:cNvPr id="0" name=""/>
        <dsp:cNvSpPr/>
      </dsp:nvSpPr>
      <dsp:spPr>
        <a:xfrm>
          <a:off x="2103120" y="2158963"/>
          <a:ext cx="84124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44B0E69-1056-40DB-ABCB-3F0AA246B1D1}">
      <dsp:nvSpPr>
        <dsp:cNvPr id="0" name=""/>
        <dsp:cNvSpPr/>
      </dsp:nvSpPr>
      <dsp:spPr>
        <a:xfrm>
          <a:off x="0" y="2175669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9C1F24-F54D-4123-8E85-A99CF75CD6C1}">
      <dsp:nvSpPr>
        <dsp:cNvPr id="0" name=""/>
        <dsp:cNvSpPr/>
      </dsp:nvSpPr>
      <dsp:spPr>
        <a:xfrm>
          <a:off x="0" y="2175669"/>
          <a:ext cx="2103120" cy="21756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600" kern="1200" dirty="0"/>
            <a:t>cv2.Canny(</a:t>
          </a:r>
          <a:r>
            <a:rPr lang="en-US" altLang="zh-TW" sz="1600" kern="1200" dirty="0" err="1"/>
            <a:t>src</a:t>
          </a:r>
          <a:r>
            <a:rPr lang="en-US" altLang="zh-TW" sz="1600" kern="1200" dirty="0"/>
            <a:t>, threshold1 , threshold2)</a:t>
          </a:r>
          <a:endParaRPr lang="zh-TW" altLang="en-US" sz="1600" kern="1200" dirty="0"/>
        </a:p>
      </dsp:txBody>
      <dsp:txXfrm>
        <a:off x="0" y="2175669"/>
        <a:ext cx="2103120" cy="2175669"/>
      </dsp:txXfrm>
    </dsp:sp>
    <dsp:sp modelId="{AA1FC0E2-ECC7-4B6F-B9E7-2B5AF1EC23C5}">
      <dsp:nvSpPr>
        <dsp:cNvPr id="0" name=""/>
        <dsp:cNvSpPr/>
      </dsp:nvSpPr>
      <dsp:spPr>
        <a:xfrm>
          <a:off x="2260854" y="2192799"/>
          <a:ext cx="8254746" cy="3426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300" kern="1200" dirty="0"/>
            <a:t>Change image color type</a:t>
          </a:r>
          <a:endParaRPr lang="zh-TW" altLang="en-US" sz="1300" kern="1200" dirty="0"/>
        </a:p>
      </dsp:txBody>
      <dsp:txXfrm>
        <a:off x="2260854" y="2192799"/>
        <a:ext cx="8254746" cy="342604"/>
      </dsp:txXfrm>
    </dsp:sp>
    <dsp:sp modelId="{2564810F-3C34-4D85-873E-C0B5264BC346}">
      <dsp:nvSpPr>
        <dsp:cNvPr id="0" name=""/>
        <dsp:cNvSpPr/>
      </dsp:nvSpPr>
      <dsp:spPr>
        <a:xfrm>
          <a:off x="2103120" y="2535403"/>
          <a:ext cx="84124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41150A3-06E5-4E02-AE26-A2D202612B6A}">
      <dsp:nvSpPr>
        <dsp:cNvPr id="0" name=""/>
        <dsp:cNvSpPr/>
      </dsp:nvSpPr>
      <dsp:spPr>
        <a:xfrm>
          <a:off x="2260854" y="2552533"/>
          <a:ext cx="8254746" cy="3426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300" kern="1200" dirty="0" err="1"/>
            <a:t>src</a:t>
          </a:r>
          <a:r>
            <a:rPr lang="en-US" altLang="zh-TW" sz="1300" kern="1200" dirty="0"/>
            <a:t>: input image</a:t>
          </a:r>
          <a:endParaRPr lang="zh-TW" altLang="en-US" sz="1300" kern="1200" dirty="0"/>
        </a:p>
      </dsp:txBody>
      <dsp:txXfrm>
        <a:off x="2260854" y="2552533"/>
        <a:ext cx="8254746" cy="342604"/>
      </dsp:txXfrm>
    </dsp:sp>
    <dsp:sp modelId="{16CDE445-D2D9-42D6-A6ED-B8A2CEB2A2B7}">
      <dsp:nvSpPr>
        <dsp:cNvPr id="0" name=""/>
        <dsp:cNvSpPr/>
      </dsp:nvSpPr>
      <dsp:spPr>
        <a:xfrm>
          <a:off x="2103120" y="2895137"/>
          <a:ext cx="84124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BF66CFA-D1C6-45C2-8C7E-C9074E542498}">
      <dsp:nvSpPr>
        <dsp:cNvPr id="0" name=""/>
        <dsp:cNvSpPr/>
      </dsp:nvSpPr>
      <dsp:spPr>
        <a:xfrm>
          <a:off x="2260854" y="2912267"/>
          <a:ext cx="8254746" cy="3426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300" kern="1200" dirty="0"/>
            <a:t>threshold1:</a:t>
          </a:r>
          <a:endParaRPr lang="zh-TW" altLang="en-US" sz="1300" kern="1200" dirty="0"/>
        </a:p>
      </dsp:txBody>
      <dsp:txXfrm>
        <a:off x="2260854" y="2912267"/>
        <a:ext cx="8254746" cy="342604"/>
      </dsp:txXfrm>
    </dsp:sp>
    <dsp:sp modelId="{C1FB5D03-463F-4DA8-BB06-E28B001F06B4}">
      <dsp:nvSpPr>
        <dsp:cNvPr id="0" name=""/>
        <dsp:cNvSpPr/>
      </dsp:nvSpPr>
      <dsp:spPr>
        <a:xfrm>
          <a:off x="2103120" y="3254872"/>
          <a:ext cx="84124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4E30246-FB50-4490-86E1-75C07EF468B9}">
      <dsp:nvSpPr>
        <dsp:cNvPr id="0" name=""/>
        <dsp:cNvSpPr/>
      </dsp:nvSpPr>
      <dsp:spPr>
        <a:xfrm>
          <a:off x="2260854" y="3272002"/>
          <a:ext cx="8254746" cy="3426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300" kern="1200" dirty="0"/>
            <a:t>threshold2:</a:t>
          </a:r>
          <a:endParaRPr lang="zh-TW" altLang="en-US" sz="1300" kern="1200" dirty="0"/>
        </a:p>
      </dsp:txBody>
      <dsp:txXfrm>
        <a:off x="2260854" y="3272002"/>
        <a:ext cx="8254746" cy="342604"/>
      </dsp:txXfrm>
    </dsp:sp>
    <dsp:sp modelId="{B287E6B8-E28E-4DA3-9F3D-D1F9BC9F10E3}">
      <dsp:nvSpPr>
        <dsp:cNvPr id="0" name=""/>
        <dsp:cNvSpPr/>
      </dsp:nvSpPr>
      <dsp:spPr>
        <a:xfrm>
          <a:off x="2103120" y="3614606"/>
          <a:ext cx="84124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17D041-34F4-441B-B88C-BB09210877D5}">
      <dsp:nvSpPr>
        <dsp:cNvPr id="0" name=""/>
        <dsp:cNvSpPr/>
      </dsp:nvSpPr>
      <dsp:spPr>
        <a:xfrm>
          <a:off x="2260854" y="3631736"/>
          <a:ext cx="8254746" cy="3426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300" kern="1200" dirty="0"/>
            <a:t>Input: image </a:t>
          </a:r>
          <a:endParaRPr lang="zh-TW" altLang="en-US" sz="1300" kern="1200" dirty="0"/>
        </a:p>
      </dsp:txBody>
      <dsp:txXfrm>
        <a:off x="2260854" y="3631736"/>
        <a:ext cx="8254746" cy="342604"/>
      </dsp:txXfrm>
    </dsp:sp>
    <dsp:sp modelId="{F3B539CA-7B86-4CA4-86FC-D68260C34D18}">
      <dsp:nvSpPr>
        <dsp:cNvPr id="0" name=""/>
        <dsp:cNvSpPr/>
      </dsp:nvSpPr>
      <dsp:spPr>
        <a:xfrm>
          <a:off x="2103120" y="3974340"/>
          <a:ext cx="84124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29DEDF5-D59A-4873-99DC-7F83A932EB8D}">
      <dsp:nvSpPr>
        <dsp:cNvPr id="0" name=""/>
        <dsp:cNvSpPr/>
      </dsp:nvSpPr>
      <dsp:spPr>
        <a:xfrm>
          <a:off x="2260854" y="3991470"/>
          <a:ext cx="8254746" cy="3426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300" kern="1200" dirty="0"/>
            <a:t>output: image</a:t>
          </a:r>
          <a:endParaRPr lang="zh-TW" altLang="en-US" sz="1300" kern="1200" dirty="0"/>
        </a:p>
      </dsp:txBody>
      <dsp:txXfrm>
        <a:off x="2260854" y="3991470"/>
        <a:ext cx="8254746" cy="342604"/>
      </dsp:txXfrm>
    </dsp:sp>
    <dsp:sp modelId="{67ACBC6F-7E79-4C3C-9DAD-19B68BCA49F0}">
      <dsp:nvSpPr>
        <dsp:cNvPr id="0" name=""/>
        <dsp:cNvSpPr/>
      </dsp:nvSpPr>
      <dsp:spPr>
        <a:xfrm>
          <a:off x="2103120" y="4334075"/>
          <a:ext cx="84124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23120A8-22F4-4E30-A813-1EFAD9D9555D}">
      <dsp:nvSpPr>
        <dsp:cNvPr id="0" name=""/>
        <dsp:cNvSpPr/>
      </dsp:nvSpPr>
      <dsp:spPr>
        <a:xfrm>
          <a:off x="0" y="0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4E72F1-2496-4B93-814C-B2FB6076A40C}">
      <dsp:nvSpPr>
        <dsp:cNvPr id="0" name=""/>
        <dsp:cNvSpPr/>
      </dsp:nvSpPr>
      <dsp:spPr>
        <a:xfrm>
          <a:off x="0" y="0"/>
          <a:ext cx="2103120" cy="21756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100" kern="1200" dirty="0" err="1"/>
            <a:t>find_contours</a:t>
          </a:r>
          <a:r>
            <a:rPr lang="en-US" altLang="zh-TW" sz="2100" kern="1200" dirty="0"/>
            <a:t>(</a:t>
          </a:r>
          <a:r>
            <a:rPr lang="en-US" altLang="zh-TW" sz="2100" kern="1200" dirty="0" err="1"/>
            <a:t>src</a:t>
          </a:r>
          <a:r>
            <a:rPr lang="en-US" altLang="zh-TW" sz="2100" kern="1200" dirty="0"/>
            <a:t>)</a:t>
          </a:r>
          <a:endParaRPr lang="zh-TW" altLang="en-US" sz="2100" kern="1200" dirty="0"/>
        </a:p>
      </dsp:txBody>
      <dsp:txXfrm>
        <a:off x="0" y="0"/>
        <a:ext cx="2103120" cy="2175669"/>
      </dsp:txXfrm>
    </dsp:sp>
    <dsp:sp modelId="{B2F42A76-55DD-46C7-A67C-04E5C0EE5A46}">
      <dsp:nvSpPr>
        <dsp:cNvPr id="0" name=""/>
        <dsp:cNvSpPr/>
      </dsp:nvSpPr>
      <dsp:spPr>
        <a:xfrm>
          <a:off x="2260854" y="25575"/>
          <a:ext cx="8254746" cy="5115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300" kern="1200" dirty="0"/>
            <a:t>Cutting contours</a:t>
          </a:r>
          <a:endParaRPr lang="zh-TW" altLang="en-US" sz="2300" kern="1200" dirty="0"/>
        </a:p>
      </dsp:txBody>
      <dsp:txXfrm>
        <a:off x="2260854" y="25575"/>
        <a:ext cx="8254746" cy="511515"/>
      </dsp:txXfrm>
    </dsp:sp>
    <dsp:sp modelId="{E11A9DA4-D84E-4625-BF8C-D3E6AA1BD390}">
      <dsp:nvSpPr>
        <dsp:cNvPr id="0" name=""/>
        <dsp:cNvSpPr/>
      </dsp:nvSpPr>
      <dsp:spPr>
        <a:xfrm>
          <a:off x="2103120" y="537091"/>
          <a:ext cx="84124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0122EC6-3B36-485A-A4E0-D8E86AA8784D}">
      <dsp:nvSpPr>
        <dsp:cNvPr id="0" name=""/>
        <dsp:cNvSpPr/>
      </dsp:nvSpPr>
      <dsp:spPr>
        <a:xfrm>
          <a:off x="2260854" y="562667"/>
          <a:ext cx="8254746" cy="5115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300" kern="1200" dirty="0" err="1"/>
            <a:t>src</a:t>
          </a:r>
          <a:r>
            <a:rPr lang="en-US" altLang="zh-TW" sz="2300" kern="1200" dirty="0"/>
            <a:t>: input image</a:t>
          </a:r>
          <a:endParaRPr lang="zh-TW" altLang="en-US" sz="2300" kern="1200" dirty="0"/>
        </a:p>
      </dsp:txBody>
      <dsp:txXfrm>
        <a:off x="2260854" y="562667"/>
        <a:ext cx="8254746" cy="511515"/>
      </dsp:txXfrm>
    </dsp:sp>
    <dsp:sp modelId="{93ECAFA1-E06E-4ECB-8774-99226ADE13B9}">
      <dsp:nvSpPr>
        <dsp:cNvPr id="0" name=""/>
        <dsp:cNvSpPr/>
      </dsp:nvSpPr>
      <dsp:spPr>
        <a:xfrm>
          <a:off x="2103120" y="1074183"/>
          <a:ext cx="84124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32F737A-C41D-4207-9F9E-BA29D28CA832}">
      <dsp:nvSpPr>
        <dsp:cNvPr id="0" name=""/>
        <dsp:cNvSpPr/>
      </dsp:nvSpPr>
      <dsp:spPr>
        <a:xfrm>
          <a:off x="2260854" y="1099759"/>
          <a:ext cx="8254746" cy="5115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300" kern="1200" dirty="0"/>
            <a:t>Input: image </a:t>
          </a:r>
          <a:endParaRPr lang="zh-TW" altLang="en-US" sz="2300" kern="1200" dirty="0"/>
        </a:p>
      </dsp:txBody>
      <dsp:txXfrm>
        <a:off x="2260854" y="1099759"/>
        <a:ext cx="8254746" cy="511515"/>
      </dsp:txXfrm>
    </dsp:sp>
    <dsp:sp modelId="{A24BF453-1DB5-4BF6-B0B1-4704B7F70B41}">
      <dsp:nvSpPr>
        <dsp:cNvPr id="0" name=""/>
        <dsp:cNvSpPr/>
      </dsp:nvSpPr>
      <dsp:spPr>
        <a:xfrm>
          <a:off x="2103120" y="1611275"/>
          <a:ext cx="84124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42156A2-1CE6-406C-9A9D-AE0728EEB2F5}">
      <dsp:nvSpPr>
        <dsp:cNvPr id="0" name=""/>
        <dsp:cNvSpPr/>
      </dsp:nvSpPr>
      <dsp:spPr>
        <a:xfrm>
          <a:off x="2260854" y="1636850"/>
          <a:ext cx="8254746" cy="5115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300" kern="1200" dirty="0"/>
            <a:t>output: images(10)</a:t>
          </a:r>
          <a:endParaRPr lang="zh-TW" altLang="en-US" sz="2300" kern="1200" dirty="0"/>
        </a:p>
      </dsp:txBody>
      <dsp:txXfrm>
        <a:off x="2260854" y="1636850"/>
        <a:ext cx="8254746" cy="511515"/>
      </dsp:txXfrm>
    </dsp:sp>
    <dsp:sp modelId="{7C6ACEAF-1362-4298-9206-5DBAAE08D8C4}">
      <dsp:nvSpPr>
        <dsp:cNvPr id="0" name=""/>
        <dsp:cNvSpPr/>
      </dsp:nvSpPr>
      <dsp:spPr>
        <a:xfrm>
          <a:off x="2103120" y="2148366"/>
          <a:ext cx="84124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44B0E69-1056-40DB-ABCB-3F0AA246B1D1}">
      <dsp:nvSpPr>
        <dsp:cNvPr id="0" name=""/>
        <dsp:cNvSpPr/>
      </dsp:nvSpPr>
      <dsp:spPr>
        <a:xfrm>
          <a:off x="0" y="2175669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9C1F24-F54D-4123-8E85-A99CF75CD6C1}">
      <dsp:nvSpPr>
        <dsp:cNvPr id="0" name=""/>
        <dsp:cNvSpPr/>
      </dsp:nvSpPr>
      <dsp:spPr>
        <a:xfrm>
          <a:off x="0" y="2175669"/>
          <a:ext cx="2103120" cy="21756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100" kern="1200" dirty="0" err="1"/>
            <a:t>pic_identify</a:t>
          </a:r>
          <a:r>
            <a:rPr lang="en-US" altLang="zh-TW" sz="2100" kern="1200" dirty="0"/>
            <a:t>(</a:t>
          </a:r>
          <a:r>
            <a:rPr lang="en-US" altLang="zh-TW" sz="2100" kern="1200" dirty="0" err="1"/>
            <a:t>src</a:t>
          </a:r>
          <a:r>
            <a:rPr lang="en-US" altLang="zh-TW" sz="2100" kern="1200" dirty="0"/>
            <a:t>)</a:t>
          </a:r>
          <a:endParaRPr lang="zh-TW" altLang="en-US" sz="2100" kern="1200" dirty="0"/>
        </a:p>
      </dsp:txBody>
      <dsp:txXfrm>
        <a:off x="0" y="2175669"/>
        <a:ext cx="2103120" cy="2175669"/>
      </dsp:txXfrm>
    </dsp:sp>
    <dsp:sp modelId="{EE17D041-34F4-441B-B88C-BB09210877D5}">
      <dsp:nvSpPr>
        <dsp:cNvPr id="0" name=""/>
        <dsp:cNvSpPr/>
      </dsp:nvSpPr>
      <dsp:spPr>
        <a:xfrm>
          <a:off x="2260854" y="2226236"/>
          <a:ext cx="8254746" cy="10113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300" kern="1200" dirty="0"/>
            <a:t>Input: image </a:t>
          </a:r>
          <a:endParaRPr lang="zh-TW" altLang="en-US" sz="2300" kern="1200" dirty="0"/>
        </a:p>
      </dsp:txBody>
      <dsp:txXfrm>
        <a:off x="2260854" y="2226236"/>
        <a:ext cx="8254746" cy="1011346"/>
      </dsp:txXfrm>
    </dsp:sp>
    <dsp:sp modelId="{F3B539CA-7B86-4CA4-86FC-D68260C34D18}">
      <dsp:nvSpPr>
        <dsp:cNvPr id="0" name=""/>
        <dsp:cNvSpPr/>
      </dsp:nvSpPr>
      <dsp:spPr>
        <a:xfrm>
          <a:off x="2103120" y="3237582"/>
          <a:ext cx="84124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29DEDF5-D59A-4873-99DC-7F83A932EB8D}">
      <dsp:nvSpPr>
        <dsp:cNvPr id="0" name=""/>
        <dsp:cNvSpPr/>
      </dsp:nvSpPr>
      <dsp:spPr>
        <a:xfrm>
          <a:off x="2260854" y="3288149"/>
          <a:ext cx="8254746" cy="10113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300" kern="1200" dirty="0"/>
            <a:t>output: result</a:t>
          </a:r>
          <a:endParaRPr lang="zh-TW" altLang="en-US" sz="2300" kern="1200" dirty="0"/>
        </a:p>
      </dsp:txBody>
      <dsp:txXfrm>
        <a:off x="2260854" y="3288149"/>
        <a:ext cx="8254746" cy="1011346"/>
      </dsp:txXfrm>
    </dsp:sp>
    <dsp:sp modelId="{67ACBC6F-7E79-4C3C-9DAD-19B68BCA49F0}">
      <dsp:nvSpPr>
        <dsp:cNvPr id="0" name=""/>
        <dsp:cNvSpPr/>
      </dsp:nvSpPr>
      <dsp:spPr>
        <a:xfrm>
          <a:off x="2103120" y="4299495"/>
          <a:ext cx="84124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23120A8-22F4-4E30-A813-1EFAD9D9555D}">
      <dsp:nvSpPr>
        <dsp:cNvPr id="0" name=""/>
        <dsp:cNvSpPr/>
      </dsp:nvSpPr>
      <dsp:spPr>
        <a:xfrm>
          <a:off x="0" y="0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4E72F1-2496-4B93-814C-B2FB6076A40C}">
      <dsp:nvSpPr>
        <dsp:cNvPr id="0" name=""/>
        <dsp:cNvSpPr/>
      </dsp:nvSpPr>
      <dsp:spPr>
        <a:xfrm>
          <a:off x="0" y="0"/>
          <a:ext cx="2103120" cy="43513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600" kern="1200" dirty="0"/>
            <a:t>cv2.resize(</a:t>
          </a:r>
          <a:r>
            <a:rPr lang="en-US" altLang="zh-TW" sz="2600" kern="1200" dirty="0" err="1"/>
            <a:t>src</a:t>
          </a:r>
          <a:r>
            <a:rPr lang="en-US" altLang="zh-TW" sz="2600" kern="1200" dirty="0"/>
            <a:t> , (width , height))</a:t>
          </a:r>
          <a:endParaRPr lang="zh-TW" altLang="en-US" sz="2600" kern="1200" dirty="0"/>
        </a:p>
      </dsp:txBody>
      <dsp:txXfrm>
        <a:off x="0" y="0"/>
        <a:ext cx="2103120" cy="4351338"/>
      </dsp:txXfrm>
    </dsp:sp>
    <dsp:sp modelId="{B2F42A76-55DD-46C7-A67C-04E5C0EE5A46}">
      <dsp:nvSpPr>
        <dsp:cNvPr id="0" name=""/>
        <dsp:cNvSpPr/>
      </dsp:nvSpPr>
      <dsp:spPr>
        <a:xfrm>
          <a:off x="2260854" y="34260"/>
          <a:ext cx="8254746" cy="6852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3100" kern="1200" dirty="0"/>
            <a:t>Change an image size</a:t>
          </a:r>
          <a:endParaRPr lang="zh-TW" altLang="en-US" sz="3100" kern="1200" dirty="0"/>
        </a:p>
      </dsp:txBody>
      <dsp:txXfrm>
        <a:off x="2260854" y="34260"/>
        <a:ext cx="8254746" cy="685208"/>
      </dsp:txXfrm>
    </dsp:sp>
    <dsp:sp modelId="{E11A9DA4-D84E-4625-BF8C-D3E6AA1BD390}">
      <dsp:nvSpPr>
        <dsp:cNvPr id="0" name=""/>
        <dsp:cNvSpPr/>
      </dsp:nvSpPr>
      <dsp:spPr>
        <a:xfrm>
          <a:off x="2103120" y="719468"/>
          <a:ext cx="84124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7983789-C31A-4F64-A9A0-BB611E4AE478}">
      <dsp:nvSpPr>
        <dsp:cNvPr id="0" name=""/>
        <dsp:cNvSpPr/>
      </dsp:nvSpPr>
      <dsp:spPr>
        <a:xfrm>
          <a:off x="2260854" y="753729"/>
          <a:ext cx="8254746" cy="6852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3100" kern="1200" dirty="0" err="1"/>
            <a:t>src</a:t>
          </a:r>
          <a:r>
            <a:rPr lang="en-US" altLang="zh-TW" sz="3100" kern="1200" dirty="0"/>
            <a:t>: input image</a:t>
          </a:r>
          <a:endParaRPr lang="zh-TW" altLang="en-US" sz="3100" kern="1200" dirty="0"/>
        </a:p>
      </dsp:txBody>
      <dsp:txXfrm>
        <a:off x="2260854" y="753729"/>
        <a:ext cx="8254746" cy="685208"/>
      </dsp:txXfrm>
    </dsp:sp>
    <dsp:sp modelId="{28497BC0-A58F-4E82-80E1-89AA850653D5}">
      <dsp:nvSpPr>
        <dsp:cNvPr id="0" name=""/>
        <dsp:cNvSpPr/>
      </dsp:nvSpPr>
      <dsp:spPr>
        <a:xfrm>
          <a:off x="2103120" y="1438937"/>
          <a:ext cx="84124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606943B-9382-4EB0-93FD-7CD37E2D2A8B}">
      <dsp:nvSpPr>
        <dsp:cNvPr id="0" name=""/>
        <dsp:cNvSpPr/>
      </dsp:nvSpPr>
      <dsp:spPr>
        <a:xfrm>
          <a:off x="2260854" y="1473197"/>
          <a:ext cx="8254746" cy="6852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3100" kern="1200" dirty="0"/>
            <a:t>width: image width</a:t>
          </a:r>
          <a:endParaRPr lang="zh-TW" altLang="en-US" sz="3100" kern="1200" dirty="0"/>
        </a:p>
      </dsp:txBody>
      <dsp:txXfrm>
        <a:off x="2260854" y="1473197"/>
        <a:ext cx="8254746" cy="685208"/>
      </dsp:txXfrm>
    </dsp:sp>
    <dsp:sp modelId="{6DACA8FB-3C0E-4864-A07B-778B70BE6C91}">
      <dsp:nvSpPr>
        <dsp:cNvPr id="0" name=""/>
        <dsp:cNvSpPr/>
      </dsp:nvSpPr>
      <dsp:spPr>
        <a:xfrm>
          <a:off x="2103120" y="2158406"/>
          <a:ext cx="84124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AD67691-12CE-4B03-BA6E-B4463E49A31E}">
      <dsp:nvSpPr>
        <dsp:cNvPr id="0" name=""/>
        <dsp:cNvSpPr/>
      </dsp:nvSpPr>
      <dsp:spPr>
        <a:xfrm>
          <a:off x="2260854" y="2192666"/>
          <a:ext cx="8254746" cy="6852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3100" kern="1200" dirty="0"/>
            <a:t>height: image height</a:t>
          </a:r>
          <a:endParaRPr lang="zh-TW" altLang="en-US" sz="3100" kern="1200" dirty="0"/>
        </a:p>
      </dsp:txBody>
      <dsp:txXfrm>
        <a:off x="2260854" y="2192666"/>
        <a:ext cx="8254746" cy="685208"/>
      </dsp:txXfrm>
    </dsp:sp>
    <dsp:sp modelId="{EB4B7234-43CC-4AAC-863B-8093BC194C36}">
      <dsp:nvSpPr>
        <dsp:cNvPr id="0" name=""/>
        <dsp:cNvSpPr/>
      </dsp:nvSpPr>
      <dsp:spPr>
        <a:xfrm>
          <a:off x="2103120" y="2877874"/>
          <a:ext cx="84124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8910394-EC01-4A5E-9D27-38A3AEE1B875}">
      <dsp:nvSpPr>
        <dsp:cNvPr id="0" name=""/>
        <dsp:cNvSpPr/>
      </dsp:nvSpPr>
      <dsp:spPr>
        <a:xfrm>
          <a:off x="2260854" y="2912135"/>
          <a:ext cx="8254746" cy="6852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3100" kern="1200" dirty="0"/>
            <a:t>Input: image </a:t>
          </a:r>
          <a:endParaRPr lang="zh-TW" altLang="en-US" sz="3100" kern="1200" dirty="0"/>
        </a:p>
      </dsp:txBody>
      <dsp:txXfrm>
        <a:off x="2260854" y="2912135"/>
        <a:ext cx="8254746" cy="685208"/>
      </dsp:txXfrm>
    </dsp:sp>
    <dsp:sp modelId="{A5E8D016-5599-4925-9122-7FD57C7A2FA5}">
      <dsp:nvSpPr>
        <dsp:cNvPr id="0" name=""/>
        <dsp:cNvSpPr/>
      </dsp:nvSpPr>
      <dsp:spPr>
        <a:xfrm>
          <a:off x="2103120" y="3597343"/>
          <a:ext cx="84124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42156A2-1CE6-406C-9A9D-AE0728EEB2F5}">
      <dsp:nvSpPr>
        <dsp:cNvPr id="0" name=""/>
        <dsp:cNvSpPr/>
      </dsp:nvSpPr>
      <dsp:spPr>
        <a:xfrm>
          <a:off x="2260854" y="3631603"/>
          <a:ext cx="8254746" cy="6852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3100" kern="1200" dirty="0"/>
            <a:t>output image</a:t>
          </a:r>
          <a:endParaRPr lang="zh-TW" altLang="en-US" sz="3100" kern="1200" dirty="0"/>
        </a:p>
      </dsp:txBody>
      <dsp:txXfrm>
        <a:off x="2260854" y="3631603"/>
        <a:ext cx="8254746" cy="685208"/>
      </dsp:txXfrm>
    </dsp:sp>
    <dsp:sp modelId="{7C6ACEAF-1362-4298-9206-5DBAAE08D8C4}">
      <dsp:nvSpPr>
        <dsp:cNvPr id="0" name=""/>
        <dsp:cNvSpPr/>
      </dsp:nvSpPr>
      <dsp:spPr>
        <a:xfrm>
          <a:off x="2103120" y="4316812"/>
          <a:ext cx="84124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23120A8-22F4-4E30-A813-1EFAD9D9555D}">
      <dsp:nvSpPr>
        <dsp:cNvPr id="0" name=""/>
        <dsp:cNvSpPr/>
      </dsp:nvSpPr>
      <dsp:spPr>
        <a:xfrm>
          <a:off x="0" y="0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4E72F1-2496-4B93-814C-B2FB6076A40C}">
      <dsp:nvSpPr>
        <dsp:cNvPr id="0" name=""/>
        <dsp:cNvSpPr/>
      </dsp:nvSpPr>
      <dsp:spPr>
        <a:xfrm>
          <a:off x="0" y="0"/>
          <a:ext cx="2103120" cy="21756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dirty="0"/>
            <a:t>cv2.convertScaleAbs(</a:t>
          </a:r>
          <a:r>
            <a:rPr lang="en-US" sz="1600" b="0" kern="1200" dirty="0" err="1"/>
            <a:t>src</a:t>
          </a:r>
          <a:r>
            <a:rPr lang="en-US" sz="1600" b="0" kern="1200" dirty="0"/>
            <a:t> , alpha , beta)</a:t>
          </a:r>
          <a:endParaRPr lang="zh-TW" altLang="en-US" sz="1600" kern="1200" dirty="0"/>
        </a:p>
      </dsp:txBody>
      <dsp:txXfrm>
        <a:off x="0" y="0"/>
        <a:ext cx="2103120" cy="2175669"/>
      </dsp:txXfrm>
    </dsp:sp>
    <dsp:sp modelId="{B2F42A76-55DD-46C7-A67C-04E5C0EE5A46}">
      <dsp:nvSpPr>
        <dsp:cNvPr id="0" name=""/>
        <dsp:cNvSpPr/>
      </dsp:nvSpPr>
      <dsp:spPr>
        <a:xfrm>
          <a:off x="2260854" y="25575"/>
          <a:ext cx="8254746" cy="5115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 dirty="0"/>
            <a:t>Increase contrast</a:t>
          </a:r>
          <a:endParaRPr lang="zh-TW" altLang="en-US" sz="1100" kern="1200" dirty="0"/>
        </a:p>
      </dsp:txBody>
      <dsp:txXfrm>
        <a:off x="2260854" y="25575"/>
        <a:ext cx="8254746" cy="511515"/>
      </dsp:txXfrm>
    </dsp:sp>
    <dsp:sp modelId="{E11A9DA4-D84E-4625-BF8C-D3E6AA1BD390}">
      <dsp:nvSpPr>
        <dsp:cNvPr id="0" name=""/>
        <dsp:cNvSpPr/>
      </dsp:nvSpPr>
      <dsp:spPr>
        <a:xfrm>
          <a:off x="2103120" y="537091"/>
          <a:ext cx="84124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7983789-C31A-4F64-A9A0-BB611E4AE478}">
      <dsp:nvSpPr>
        <dsp:cNvPr id="0" name=""/>
        <dsp:cNvSpPr/>
      </dsp:nvSpPr>
      <dsp:spPr>
        <a:xfrm>
          <a:off x="2260854" y="562667"/>
          <a:ext cx="8254746" cy="5115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100" kern="1200" dirty="0" err="1"/>
            <a:t>src</a:t>
          </a:r>
          <a:r>
            <a:rPr lang="en-US" altLang="zh-TW" sz="1100" kern="1200" dirty="0"/>
            <a:t>:  input image array     Input : image array     output : image array</a:t>
          </a:r>
          <a:endParaRPr lang="zh-TW" altLang="en-US" sz="1100" kern="1200" dirty="0"/>
        </a:p>
      </dsp:txBody>
      <dsp:txXfrm>
        <a:off x="2260854" y="562667"/>
        <a:ext cx="8254746" cy="511515"/>
      </dsp:txXfrm>
    </dsp:sp>
    <dsp:sp modelId="{28497BC0-A58F-4E82-80E1-89AA850653D5}">
      <dsp:nvSpPr>
        <dsp:cNvPr id="0" name=""/>
        <dsp:cNvSpPr/>
      </dsp:nvSpPr>
      <dsp:spPr>
        <a:xfrm>
          <a:off x="2103120" y="1074183"/>
          <a:ext cx="84124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8991F20-4A87-495B-A20B-B39935FAEFC3}">
      <dsp:nvSpPr>
        <dsp:cNvPr id="0" name=""/>
        <dsp:cNvSpPr/>
      </dsp:nvSpPr>
      <dsp:spPr>
        <a:xfrm>
          <a:off x="2260854" y="1099759"/>
          <a:ext cx="8254746" cy="5115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100" kern="1200" dirty="0"/>
            <a:t>alpha : </a:t>
          </a:r>
          <a:r>
            <a:rPr lang="en-US" sz="1100" b="0" i="0" kern="1200" dirty="0"/>
            <a:t>optional scale factor</a:t>
          </a:r>
          <a:endParaRPr lang="zh-TW" altLang="en-US" sz="1100" kern="1200" dirty="0"/>
        </a:p>
      </dsp:txBody>
      <dsp:txXfrm>
        <a:off x="2260854" y="1099759"/>
        <a:ext cx="8254746" cy="511515"/>
      </dsp:txXfrm>
    </dsp:sp>
    <dsp:sp modelId="{F890BF99-3482-446A-A6FB-63BA82CC567B}">
      <dsp:nvSpPr>
        <dsp:cNvPr id="0" name=""/>
        <dsp:cNvSpPr/>
      </dsp:nvSpPr>
      <dsp:spPr>
        <a:xfrm>
          <a:off x="2103120" y="1611275"/>
          <a:ext cx="84124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9D5044B-D881-4058-A1FB-7BC100985D06}">
      <dsp:nvSpPr>
        <dsp:cNvPr id="0" name=""/>
        <dsp:cNvSpPr/>
      </dsp:nvSpPr>
      <dsp:spPr>
        <a:xfrm>
          <a:off x="2260854" y="1636850"/>
          <a:ext cx="8254746" cy="5115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100" kern="1200" dirty="0"/>
            <a:t>beta: </a:t>
          </a:r>
          <a:r>
            <a:rPr lang="en-US" sz="1100" b="0" i="0" kern="1200" dirty="0"/>
            <a:t>optional delta added to the scaled values</a:t>
          </a:r>
          <a:endParaRPr lang="zh-TW" altLang="en-US" sz="1100" kern="1200" dirty="0"/>
        </a:p>
      </dsp:txBody>
      <dsp:txXfrm>
        <a:off x="2260854" y="1636850"/>
        <a:ext cx="8254746" cy="511515"/>
      </dsp:txXfrm>
    </dsp:sp>
    <dsp:sp modelId="{CC5D162A-FC1C-4E39-B366-58B935233BF5}">
      <dsp:nvSpPr>
        <dsp:cNvPr id="0" name=""/>
        <dsp:cNvSpPr/>
      </dsp:nvSpPr>
      <dsp:spPr>
        <a:xfrm>
          <a:off x="2103120" y="2148366"/>
          <a:ext cx="84124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44B0E69-1056-40DB-ABCB-3F0AA246B1D1}">
      <dsp:nvSpPr>
        <dsp:cNvPr id="0" name=""/>
        <dsp:cNvSpPr/>
      </dsp:nvSpPr>
      <dsp:spPr>
        <a:xfrm>
          <a:off x="0" y="2175669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9C1F24-F54D-4123-8E85-A99CF75CD6C1}">
      <dsp:nvSpPr>
        <dsp:cNvPr id="0" name=""/>
        <dsp:cNvSpPr/>
      </dsp:nvSpPr>
      <dsp:spPr>
        <a:xfrm>
          <a:off x="0" y="2175669"/>
          <a:ext cx="2103120" cy="21756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dirty="0" err="1"/>
            <a:t>find_white</a:t>
          </a:r>
          <a:r>
            <a:rPr lang="en-US" sz="1600" b="0" kern="1200" dirty="0"/>
            <a:t>(</a:t>
          </a:r>
          <a:r>
            <a:rPr lang="en-US" sz="1600" b="0" kern="1200" dirty="0" err="1"/>
            <a:t>src</a:t>
          </a:r>
          <a:r>
            <a:rPr lang="en-US" sz="1600" b="0" kern="1200" dirty="0"/>
            <a:t> , </a:t>
          </a:r>
          <a:r>
            <a:rPr lang="en-US" sz="1600" b="0" kern="1200" dirty="0" err="1"/>
            <a:t>h_low</a:t>
          </a:r>
          <a:r>
            <a:rPr lang="en-US" sz="1600" b="0" kern="1200" dirty="0"/>
            <a:t> , </a:t>
          </a:r>
          <a:r>
            <a:rPr lang="en-US" sz="1600" b="0" kern="1200" dirty="0" err="1"/>
            <a:t>h_high</a:t>
          </a:r>
          <a:r>
            <a:rPr lang="en-US" sz="1600" b="0" kern="1200" dirty="0"/>
            <a:t> , </a:t>
          </a:r>
          <a:r>
            <a:rPr lang="en-US" sz="1600" b="0" kern="1200" dirty="0" err="1"/>
            <a:t>s_low</a:t>
          </a:r>
          <a:r>
            <a:rPr lang="en-US" sz="1600" b="0" kern="1200" dirty="0"/>
            <a:t> , </a:t>
          </a:r>
          <a:r>
            <a:rPr lang="en-US" sz="1600" b="0" kern="1200" dirty="0" err="1"/>
            <a:t>s_high</a:t>
          </a:r>
          <a:r>
            <a:rPr lang="en-US" sz="1600" b="0" kern="1200" dirty="0"/>
            <a:t> , </a:t>
          </a:r>
          <a:r>
            <a:rPr lang="en-US" sz="1600" b="0" kern="1200" dirty="0" err="1"/>
            <a:t>v_low</a:t>
          </a:r>
          <a:r>
            <a:rPr lang="en-US" sz="1600" b="0" kern="1200" dirty="0"/>
            <a:t> , </a:t>
          </a:r>
          <a:r>
            <a:rPr lang="en-US" sz="1600" b="0" kern="1200" dirty="0" err="1"/>
            <a:t>v_high</a:t>
          </a:r>
          <a:r>
            <a:rPr lang="en-US" sz="1600" b="0" kern="1200" dirty="0"/>
            <a:t>)</a:t>
          </a:r>
          <a:endParaRPr lang="zh-TW" altLang="en-US" sz="1600" kern="1200" dirty="0"/>
        </a:p>
      </dsp:txBody>
      <dsp:txXfrm>
        <a:off x="0" y="2175669"/>
        <a:ext cx="2103120" cy="2175669"/>
      </dsp:txXfrm>
    </dsp:sp>
    <dsp:sp modelId="{AA1FC0E2-ECC7-4B6F-B9E7-2B5AF1EC23C5}">
      <dsp:nvSpPr>
        <dsp:cNvPr id="0" name=""/>
        <dsp:cNvSpPr/>
      </dsp:nvSpPr>
      <dsp:spPr>
        <a:xfrm>
          <a:off x="2260854" y="2188536"/>
          <a:ext cx="8254746" cy="2573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100" kern="1200" dirty="0"/>
            <a:t>Find image white color </a:t>
          </a:r>
          <a:endParaRPr lang="zh-TW" altLang="en-US" sz="1100" kern="1200" dirty="0"/>
        </a:p>
      </dsp:txBody>
      <dsp:txXfrm>
        <a:off x="2260854" y="2188536"/>
        <a:ext cx="8254746" cy="257351"/>
      </dsp:txXfrm>
    </dsp:sp>
    <dsp:sp modelId="{2564810F-3C34-4D85-873E-C0B5264BC346}">
      <dsp:nvSpPr>
        <dsp:cNvPr id="0" name=""/>
        <dsp:cNvSpPr/>
      </dsp:nvSpPr>
      <dsp:spPr>
        <a:xfrm>
          <a:off x="2103120" y="2445888"/>
          <a:ext cx="84124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8B06CCE-94A9-4979-BEBA-3D16A74E9F69}">
      <dsp:nvSpPr>
        <dsp:cNvPr id="0" name=""/>
        <dsp:cNvSpPr/>
      </dsp:nvSpPr>
      <dsp:spPr>
        <a:xfrm>
          <a:off x="2260854" y="2458755"/>
          <a:ext cx="8254746" cy="2573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100" kern="1200" dirty="0" err="1"/>
            <a:t>src</a:t>
          </a:r>
          <a:r>
            <a:rPr lang="en-US" altLang="zh-TW" sz="1100" kern="1200" dirty="0"/>
            <a:t>:  input image        Input: image     output: image</a:t>
          </a:r>
          <a:endParaRPr lang="zh-TW" altLang="en-US" sz="1100" kern="1200" dirty="0"/>
        </a:p>
      </dsp:txBody>
      <dsp:txXfrm>
        <a:off x="2260854" y="2458755"/>
        <a:ext cx="8254746" cy="257351"/>
      </dsp:txXfrm>
    </dsp:sp>
    <dsp:sp modelId="{4EB352A6-7186-4536-8257-F46662247C17}">
      <dsp:nvSpPr>
        <dsp:cNvPr id="0" name=""/>
        <dsp:cNvSpPr/>
      </dsp:nvSpPr>
      <dsp:spPr>
        <a:xfrm>
          <a:off x="2103120" y="2716107"/>
          <a:ext cx="84124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78FA5A7-B09D-46C5-86F6-5BED8A552691}">
      <dsp:nvSpPr>
        <dsp:cNvPr id="0" name=""/>
        <dsp:cNvSpPr/>
      </dsp:nvSpPr>
      <dsp:spPr>
        <a:xfrm>
          <a:off x="2260854" y="2728974"/>
          <a:ext cx="8254746" cy="2573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100" kern="1200" dirty="0" err="1"/>
            <a:t>h_low</a:t>
          </a:r>
          <a:r>
            <a:rPr lang="en-US" altLang="zh-TW" sz="1100" kern="1200" dirty="0"/>
            <a:t> : the lowest h value</a:t>
          </a:r>
          <a:endParaRPr lang="zh-TW" altLang="en-US" sz="1100" kern="1200" dirty="0"/>
        </a:p>
      </dsp:txBody>
      <dsp:txXfrm>
        <a:off x="2260854" y="2728974"/>
        <a:ext cx="8254746" cy="257351"/>
      </dsp:txXfrm>
    </dsp:sp>
    <dsp:sp modelId="{992D735F-9E52-4D8F-8D22-F6F0C1765097}">
      <dsp:nvSpPr>
        <dsp:cNvPr id="0" name=""/>
        <dsp:cNvSpPr/>
      </dsp:nvSpPr>
      <dsp:spPr>
        <a:xfrm>
          <a:off x="2103120" y="2986326"/>
          <a:ext cx="84124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EEFFDD1-AE30-4CB1-A1B7-2FA86AC3DFB8}">
      <dsp:nvSpPr>
        <dsp:cNvPr id="0" name=""/>
        <dsp:cNvSpPr/>
      </dsp:nvSpPr>
      <dsp:spPr>
        <a:xfrm>
          <a:off x="2260854" y="2999193"/>
          <a:ext cx="8254746" cy="2573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100" kern="1200" dirty="0" err="1"/>
            <a:t>h_high</a:t>
          </a:r>
          <a:r>
            <a:rPr lang="en-US" altLang="zh-TW" sz="1100" kern="1200" dirty="0"/>
            <a:t> : the highest h value</a:t>
          </a:r>
          <a:endParaRPr lang="zh-TW" altLang="en-US" sz="1100" kern="1200" dirty="0"/>
        </a:p>
      </dsp:txBody>
      <dsp:txXfrm>
        <a:off x="2260854" y="2999193"/>
        <a:ext cx="8254746" cy="257351"/>
      </dsp:txXfrm>
    </dsp:sp>
    <dsp:sp modelId="{454A52EC-CC75-45D9-BDEA-D3EDB3CC3079}">
      <dsp:nvSpPr>
        <dsp:cNvPr id="0" name=""/>
        <dsp:cNvSpPr/>
      </dsp:nvSpPr>
      <dsp:spPr>
        <a:xfrm>
          <a:off x="2103120" y="3256545"/>
          <a:ext cx="84124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62ED81B-EAEE-4670-B8B4-5E4239F555A0}">
      <dsp:nvSpPr>
        <dsp:cNvPr id="0" name=""/>
        <dsp:cNvSpPr/>
      </dsp:nvSpPr>
      <dsp:spPr>
        <a:xfrm>
          <a:off x="2260854" y="3269412"/>
          <a:ext cx="8254746" cy="2573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100" kern="1200" dirty="0" err="1"/>
            <a:t>s_low</a:t>
          </a:r>
          <a:r>
            <a:rPr lang="en-US" altLang="zh-TW" sz="1100" kern="1200" dirty="0"/>
            <a:t> : the lowest s value</a:t>
          </a:r>
          <a:endParaRPr lang="zh-TW" altLang="en-US" sz="1100" kern="1200" dirty="0"/>
        </a:p>
      </dsp:txBody>
      <dsp:txXfrm>
        <a:off x="2260854" y="3269412"/>
        <a:ext cx="8254746" cy="257351"/>
      </dsp:txXfrm>
    </dsp:sp>
    <dsp:sp modelId="{D5281C50-DAC1-4D5C-9EE3-6FF9E635FE1C}">
      <dsp:nvSpPr>
        <dsp:cNvPr id="0" name=""/>
        <dsp:cNvSpPr/>
      </dsp:nvSpPr>
      <dsp:spPr>
        <a:xfrm>
          <a:off x="2103120" y="3526764"/>
          <a:ext cx="84124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9F604B9-F05B-4DFB-A6CD-EE1F40414651}">
      <dsp:nvSpPr>
        <dsp:cNvPr id="0" name=""/>
        <dsp:cNvSpPr/>
      </dsp:nvSpPr>
      <dsp:spPr>
        <a:xfrm>
          <a:off x="2260854" y="3539631"/>
          <a:ext cx="8254746" cy="2573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100" kern="1200" dirty="0" err="1"/>
            <a:t>s_high</a:t>
          </a:r>
          <a:r>
            <a:rPr lang="en-US" altLang="zh-TW" sz="1100" kern="1200" dirty="0"/>
            <a:t> : the highest s value</a:t>
          </a:r>
          <a:endParaRPr lang="zh-TW" altLang="en-US" sz="1100" kern="1200" dirty="0"/>
        </a:p>
      </dsp:txBody>
      <dsp:txXfrm>
        <a:off x="2260854" y="3539631"/>
        <a:ext cx="8254746" cy="257351"/>
      </dsp:txXfrm>
    </dsp:sp>
    <dsp:sp modelId="{A301016E-78F9-4574-8768-0FD8C1AB3292}">
      <dsp:nvSpPr>
        <dsp:cNvPr id="0" name=""/>
        <dsp:cNvSpPr/>
      </dsp:nvSpPr>
      <dsp:spPr>
        <a:xfrm>
          <a:off x="2103120" y="3796983"/>
          <a:ext cx="84124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B545DF1-47A8-4EA4-BB38-E778B896A923}">
      <dsp:nvSpPr>
        <dsp:cNvPr id="0" name=""/>
        <dsp:cNvSpPr/>
      </dsp:nvSpPr>
      <dsp:spPr>
        <a:xfrm>
          <a:off x="2260854" y="3809850"/>
          <a:ext cx="8254746" cy="2573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100" kern="1200" dirty="0" err="1"/>
            <a:t>v_low</a:t>
          </a:r>
          <a:r>
            <a:rPr lang="en-US" altLang="zh-TW" sz="1100" kern="1200" dirty="0"/>
            <a:t> : the lowest v value</a:t>
          </a:r>
          <a:endParaRPr lang="zh-TW" altLang="en-US" sz="1100" kern="1200" dirty="0"/>
        </a:p>
      </dsp:txBody>
      <dsp:txXfrm>
        <a:off x="2260854" y="3809850"/>
        <a:ext cx="8254746" cy="257351"/>
      </dsp:txXfrm>
    </dsp:sp>
    <dsp:sp modelId="{EB215300-E3A3-47A6-9673-983546C295AB}">
      <dsp:nvSpPr>
        <dsp:cNvPr id="0" name=""/>
        <dsp:cNvSpPr/>
      </dsp:nvSpPr>
      <dsp:spPr>
        <a:xfrm>
          <a:off x="2103120" y="4067202"/>
          <a:ext cx="84124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D39757-F7D3-4580-B9A6-6CC81961618C}">
      <dsp:nvSpPr>
        <dsp:cNvPr id="0" name=""/>
        <dsp:cNvSpPr/>
      </dsp:nvSpPr>
      <dsp:spPr>
        <a:xfrm>
          <a:off x="2260854" y="4080069"/>
          <a:ext cx="8254746" cy="2573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100" kern="1200" dirty="0" err="1"/>
            <a:t>v_high</a:t>
          </a:r>
          <a:r>
            <a:rPr lang="en-US" altLang="zh-TW" sz="1100" kern="1200" dirty="0"/>
            <a:t> : the highest v value</a:t>
          </a:r>
          <a:endParaRPr lang="zh-TW" altLang="en-US" sz="1100" kern="1200" dirty="0"/>
        </a:p>
      </dsp:txBody>
      <dsp:txXfrm>
        <a:off x="2260854" y="4080069"/>
        <a:ext cx="8254746" cy="257351"/>
      </dsp:txXfrm>
    </dsp:sp>
    <dsp:sp modelId="{E79FCC18-657D-4CE8-AB37-8593C01665E1}">
      <dsp:nvSpPr>
        <dsp:cNvPr id="0" name=""/>
        <dsp:cNvSpPr/>
      </dsp:nvSpPr>
      <dsp:spPr>
        <a:xfrm>
          <a:off x="2103120" y="4337421"/>
          <a:ext cx="84124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23120A8-22F4-4E30-A813-1EFAD9D9555D}">
      <dsp:nvSpPr>
        <dsp:cNvPr id="0" name=""/>
        <dsp:cNvSpPr/>
      </dsp:nvSpPr>
      <dsp:spPr>
        <a:xfrm>
          <a:off x="0" y="0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4E72F1-2496-4B93-814C-B2FB6076A40C}">
      <dsp:nvSpPr>
        <dsp:cNvPr id="0" name=""/>
        <dsp:cNvSpPr/>
      </dsp:nvSpPr>
      <dsp:spPr>
        <a:xfrm>
          <a:off x="0" y="0"/>
          <a:ext cx="2103120" cy="21756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000" kern="1200" dirty="0" err="1"/>
            <a:t>Increase_area</a:t>
          </a:r>
          <a:r>
            <a:rPr lang="en-US" altLang="zh-TW" sz="2000" kern="1200" dirty="0"/>
            <a:t>(</a:t>
          </a:r>
          <a:r>
            <a:rPr lang="en-US" altLang="zh-TW" sz="2000" kern="1200" dirty="0" err="1"/>
            <a:t>src</a:t>
          </a:r>
          <a:r>
            <a:rPr lang="en-US" altLang="zh-TW" sz="2000" kern="1200" dirty="0"/>
            <a:t> , </a:t>
          </a:r>
          <a:r>
            <a:rPr lang="en-US" altLang="zh-TW" sz="2000" kern="1200" dirty="0" err="1"/>
            <a:t>kernal</a:t>
          </a:r>
          <a:r>
            <a:rPr lang="en-US" altLang="zh-TW" sz="2000" kern="1200" dirty="0"/>
            <a:t>)</a:t>
          </a:r>
          <a:endParaRPr lang="zh-TW" altLang="en-US" sz="2000" kern="1200" dirty="0"/>
        </a:p>
      </dsp:txBody>
      <dsp:txXfrm>
        <a:off x="0" y="0"/>
        <a:ext cx="2103120" cy="2175669"/>
      </dsp:txXfrm>
    </dsp:sp>
    <dsp:sp modelId="{B2F42A76-55DD-46C7-A67C-04E5C0EE5A46}">
      <dsp:nvSpPr>
        <dsp:cNvPr id="0" name=""/>
        <dsp:cNvSpPr/>
      </dsp:nvSpPr>
      <dsp:spPr>
        <a:xfrm>
          <a:off x="2260854" y="20503"/>
          <a:ext cx="8254746" cy="4100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 dirty="0"/>
            <a:t>Increase area strength (use </a:t>
          </a:r>
          <a:r>
            <a:rPr lang="en-US" sz="1500" b="0" kern="1200" dirty="0"/>
            <a:t>cv2.MORPH_CLOSE</a:t>
          </a:r>
          <a:r>
            <a:rPr lang="en-US" sz="1500" b="0" i="0" kern="1200" dirty="0"/>
            <a:t>)</a:t>
          </a:r>
          <a:endParaRPr lang="zh-TW" altLang="en-US" sz="1500" kern="1200" dirty="0"/>
        </a:p>
      </dsp:txBody>
      <dsp:txXfrm>
        <a:off x="2260854" y="20503"/>
        <a:ext cx="8254746" cy="410062"/>
      </dsp:txXfrm>
    </dsp:sp>
    <dsp:sp modelId="{E11A9DA4-D84E-4625-BF8C-D3E6AA1BD390}">
      <dsp:nvSpPr>
        <dsp:cNvPr id="0" name=""/>
        <dsp:cNvSpPr/>
      </dsp:nvSpPr>
      <dsp:spPr>
        <a:xfrm>
          <a:off x="2103120" y="430565"/>
          <a:ext cx="84124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7983789-C31A-4F64-A9A0-BB611E4AE478}">
      <dsp:nvSpPr>
        <dsp:cNvPr id="0" name=""/>
        <dsp:cNvSpPr/>
      </dsp:nvSpPr>
      <dsp:spPr>
        <a:xfrm>
          <a:off x="2260854" y="451068"/>
          <a:ext cx="8254746" cy="4100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500" kern="1200" dirty="0" err="1"/>
            <a:t>src</a:t>
          </a:r>
          <a:r>
            <a:rPr lang="en-US" altLang="zh-TW" sz="1500" kern="1200" dirty="0"/>
            <a:t>:  input image array</a:t>
          </a:r>
          <a:endParaRPr lang="zh-TW" altLang="en-US" sz="1500" kern="1200" dirty="0"/>
        </a:p>
      </dsp:txBody>
      <dsp:txXfrm>
        <a:off x="2260854" y="451068"/>
        <a:ext cx="8254746" cy="410062"/>
      </dsp:txXfrm>
    </dsp:sp>
    <dsp:sp modelId="{28497BC0-A58F-4E82-80E1-89AA850653D5}">
      <dsp:nvSpPr>
        <dsp:cNvPr id="0" name=""/>
        <dsp:cNvSpPr/>
      </dsp:nvSpPr>
      <dsp:spPr>
        <a:xfrm>
          <a:off x="2103120" y="861131"/>
          <a:ext cx="84124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80BCB59-215B-4EDD-9F1F-457C35168C19}">
      <dsp:nvSpPr>
        <dsp:cNvPr id="0" name=""/>
        <dsp:cNvSpPr/>
      </dsp:nvSpPr>
      <dsp:spPr>
        <a:xfrm>
          <a:off x="2260854" y="881634"/>
          <a:ext cx="8254746" cy="4100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500" kern="1200"/>
            <a:t>kernal : kernel size</a:t>
          </a:r>
          <a:endParaRPr lang="zh-TW" altLang="en-US" sz="1500" kern="1200" dirty="0"/>
        </a:p>
      </dsp:txBody>
      <dsp:txXfrm>
        <a:off x="2260854" y="881634"/>
        <a:ext cx="8254746" cy="410062"/>
      </dsp:txXfrm>
    </dsp:sp>
    <dsp:sp modelId="{73A0516E-BD34-40CB-87ED-87C5FD793EA6}">
      <dsp:nvSpPr>
        <dsp:cNvPr id="0" name=""/>
        <dsp:cNvSpPr/>
      </dsp:nvSpPr>
      <dsp:spPr>
        <a:xfrm>
          <a:off x="2103120" y="1291697"/>
          <a:ext cx="84124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0E08AB5-232B-4366-AFA2-49C8B34EFE4B}">
      <dsp:nvSpPr>
        <dsp:cNvPr id="0" name=""/>
        <dsp:cNvSpPr/>
      </dsp:nvSpPr>
      <dsp:spPr>
        <a:xfrm>
          <a:off x="2260854" y="1312200"/>
          <a:ext cx="8254746" cy="4100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500" kern="1200" dirty="0"/>
            <a:t>Input : image array     </a:t>
          </a:r>
          <a:endParaRPr lang="zh-TW" altLang="en-US" sz="1500" kern="1200" dirty="0"/>
        </a:p>
      </dsp:txBody>
      <dsp:txXfrm>
        <a:off x="2260854" y="1312200"/>
        <a:ext cx="8254746" cy="410062"/>
      </dsp:txXfrm>
    </dsp:sp>
    <dsp:sp modelId="{576B4C71-F4CD-4FEA-B3FA-62CB5995BAE6}">
      <dsp:nvSpPr>
        <dsp:cNvPr id="0" name=""/>
        <dsp:cNvSpPr/>
      </dsp:nvSpPr>
      <dsp:spPr>
        <a:xfrm>
          <a:off x="2103120" y="1722262"/>
          <a:ext cx="84124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A997194-55AA-4AE9-BF0C-7AD4231CF473}">
      <dsp:nvSpPr>
        <dsp:cNvPr id="0" name=""/>
        <dsp:cNvSpPr/>
      </dsp:nvSpPr>
      <dsp:spPr>
        <a:xfrm>
          <a:off x="2260854" y="1742766"/>
          <a:ext cx="8254746" cy="4100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500" kern="1200" dirty="0"/>
            <a:t>output : image array</a:t>
          </a:r>
          <a:endParaRPr lang="zh-TW" altLang="en-US" sz="1500" kern="1200" dirty="0"/>
        </a:p>
      </dsp:txBody>
      <dsp:txXfrm>
        <a:off x="2260854" y="1742766"/>
        <a:ext cx="8254746" cy="410062"/>
      </dsp:txXfrm>
    </dsp:sp>
    <dsp:sp modelId="{22A44CCF-AE74-4C6B-A359-2E10F23CB453}">
      <dsp:nvSpPr>
        <dsp:cNvPr id="0" name=""/>
        <dsp:cNvSpPr/>
      </dsp:nvSpPr>
      <dsp:spPr>
        <a:xfrm>
          <a:off x="2103120" y="2152828"/>
          <a:ext cx="84124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5C7FAFF-6CDB-46BE-ACF9-CF0FABE58DA7}">
      <dsp:nvSpPr>
        <dsp:cNvPr id="0" name=""/>
        <dsp:cNvSpPr/>
      </dsp:nvSpPr>
      <dsp:spPr>
        <a:xfrm>
          <a:off x="0" y="2175669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F02A72-5B13-4A80-890D-41EE801259A5}">
      <dsp:nvSpPr>
        <dsp:cNvPr id="0" name=""/>
        <dsp:cNvSpPr/>
      </dsp:nvSpPr>
      <dsp:spPr>
        <a:xfrm>
          <a:off x="0" y="2175669"/>
          <a:ext cx="2103120" cy="21756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000" kern="1200" dirty="0" err="1"/>
            <a:t>find_contours</a:t>
          </a:r>
          <a:r>
            <a:rPr lang="en-US" altLang="zh-TW" sz="2000" kern="1200" dirty="0"/>
            <a:t>(</a:t>
          </a:r>
          <a:r>
            <a:rPr lang="en-US" altLang="zh-TW" sz="2000" kern="1200" dirty="0" err="1"/>
            <a:t>src</a:t>
          </a:r>
          <a:r>
            <a:rPr lang="en-US" altLang="zh-TW" sz="2000" kern="1200" dirty="0"/>
            <a:t> , </a:t>
          </a:r>
          <a:r>
            <a:rPr lang="en-US" altLang="zh-TW" sz="2000" kern="1200" dirty="0" err="1"/>
            <a:t>area_low</a:t>
          </a:r>
          <a:r>
            <a:rPr lang="en-US" altLang="zh-TW" sz="2000" kern="1200" dirty="0"/>
            <a:t> , </a:t>
          </a:r>
          <a:r>
            <a:rPr lang="en-US" altLang="zh-TW" sz="2000" kern="1200" dirty="0" err="1"/>
            <a:t>area_high</a:t>
          </a:r>
          <a:r>
            <a:rPr lang="en-US" altLang="zh-TW" sz="2000" kern="1200" dirty="0"/>
            <a:t> , </a:t>
          </a:r>
          <a:r>
            <a:rPr lang="en-US" altLang="zh-TW" sz="2000" kern="1200" dirty="0" err="1"/>
            <a:t>ratio_low</a:t>
          </a:r>
          <a:r>
            <a:rPr lang="en-US" altLang="zh-TW" sz="2000" kern="1200" dirty="0"/>
            <a:t> , </a:t>
          </a:r>
          <a:r>
            <a:rPr lang="en-US" altLang="zh-TW" sz="2000" kern="1200" dirty="0" err="1"/>
            <a:t>ratio_high</a:t>
          </a:r>
          <a:r>
            <a:rPr lang="en-US" altLang="zh-TW" sz="2000" kern="1200" dirty="0"/>
            <a:t>)</a:t>
          </a:r>
          <a:endParaRPr lang="zh-TW" altLang="en-US" sz="2000" kern="1200" dirty="0"/>
        </a:p>
      </dsp:txBody>
      <dsp:txXfrm>
        <a:off x="0" y="2175669"/>
        <a:ext cx="2103120" cy="2175669"/>
      </dsp:txXfrm>
    </dsp:sp>
    <dsp:sp modelId="{F8F542B9-B2E5-403A-967B-EF6774229514}">
      <dsp:nvSpPr>
        <dsp:cNvPr id="0" name=""/>
        <dsp:cNvSpPr/>
      </dsp:nvSpPr>
      <dsp:spPr>
        <a:xfrm>
          <a:off x="2260854" y="2192799"/>
          <a:ext cx="8254746" cy="3426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500" kern="1200" dirty="0"/>
            <a:t>Find image contours</a:t>
          </a:r>
          <a:endParaRPr lang="zh-TW" altLang="en-US" sz="1500" kern="1200" dirty="0"/>
        </a:p>
      </dsp:txBody>
      <dsp:txXfrm>
        <a:off x="2260854" y="2192799"/>
        <a:ext cx="8254746" cy="342604"/>
      </dsp:txXfrm>
    </dsp:sp>
    <dsp:sp modelId="{72B88F0D-929A-4D7D-877E-D30B96F3FDAF}">
      <dsp:nvSpPr>
        <dsp:cNvPr id="0" name=""/>
        <dsp:cNvSpPr/>
      </dsp:nvSpPr>
      <dsp:spPr>
        <a:xfrm>
          <a:off x="2103120" y="2535403"/>
          <a:ext cx="84124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CB45BA2-3584-4408-A4A0-29AFBDF50017}">
      <dsp:nvSpPr>
        <dsp:cNvPr id="0" name=""/>
        <dsp:cNvSpPr/>
      </dsp:nvSpPr>
      <dsp:spPr>
        <a:xfrm>
          <a:off x="2260854" y="2552533"/>
          <a:ext cx="8254746" cy="3426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500" kern="1200" dirty="0" err="1"/>
            <a:t>src</a:t>
          </a:r>
          <a:r>
            <a:rPr lang="en-US" altLang="zh-TW" sz="1500" kern="1200" dirty="0"/>
            <a:t>:  input image      Input : image array       output : image array   </a:t>
          </a:r>
          <a:endParaRPr lang="zh-TW" altLang="en-US" sz="1500" kern="1200" dirty="0"/>
        </a:p>
      </dsp:txBody>
      <dsp:txXfrm>
        <a:off x="2260854" y="2552533"/>
        <a:ext cx="8254746" cy="342604"/>
      </dsp:txXfrm>
    </dsp:sp>
    <dsp:sp modelId="{5B8B3F7B-A222-46C6-BE41-F30917720149}">
      <dsp:nvSpPr>
        <dsp:cNvPr id="0" name=""/>
        <dsp:cNvSpPr/>
      </dsp:nvSpPr>
      <dsp:spPr>
        <a:xfrm>
          <a:off x="2103120" y="2895137"/>
          <a:ext cx="84124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807997A-9A0C-4951-8067-85D3244B26E0}">
      <dsp:nvSpPr>
        <dsp:cNvPr id="0" name=""/>
        <dsp:cNvSpPr/>
      </dsp:nvSpPr>
      <dsp:spPr>
        <a:xfrm>
          <a:off x="2260854" y="2912267"/>
          <a:ext cx="8254746" cy="3426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500" kern="1200" dirty="0" err="1"/>
            <a:t>area_low</a:t>
          </a:r>
          <a:r>
            <a:rPr lang="en-US" altLang="zh-TW" sz="1500" kern="1200" dirty="0"/>
            <a:t> : the lowest area bits</a:t>
          </a:r>
          <a:endParaRPr lang="zh-TW" altLang="en-US" sz="1500" kern="1200" dirty="0"/>
        </a:p>
      </dsp:txBody>
      <dsp:txXfrm>
        <a:off x="2260854" y="2912267"/>
        <a:ext cx="8254746" cy="342604"/>
      </dsp:txXfrm>
    </dsp:sp>
    <dsp:sp modelId="{C3264905-152A-419F-9AE6-2AA9539F5E01}">
      <dsp:nvSpPr>
        <dsp:cNvPr id="0" name=""/>
        <dsp:cNvSpPr/>
      </dsp:nvSpPr>
      <dsp:spPr>
        <a:xfrm>
          <a:off x="2103120" y="3254872"/>
          <a:ext cx="84124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D28A080-3259-45B5-8ACB-24D0C2F748C6}">
      <dsp:nvSpPr>
        <dsp:cNvPr id="0" name=""/>
        <dsp:cNvSpPr/>
      </dsp:nvSpPr>
      <dsp:spPr>
        <a:xfrm>
          <a:off x="2260854" y="3272002"/>
          <a:ext cx="8254746" cy="3426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500" kern="1200" dirty="0" err="1"/>
            <a:t>area_high</a:t>
          </a:r>
          <a:r>
            <a:rPr lang="en-US" altLang="zh-TW" sz="1500" kern="1200" dirty="0"/>
            <a:t> : the highest area bits  </a:t>
          </a:r>
          <a:endParaRPr lang="zh-TW" altLang="en-US" sz="1500" kern="1200" dirty="0"/>
        </a:p>
      </dsp:txBody>
      <dsp:txXfrm>
        <a:off x="2260854" y="3272002"/>
        <a:ext cx="8254746" cy="342604"/>
      </dsp:txXfrm>
    </dsp:sp>
    <dsp:sp modelId="{B47FAE3F-2E0D-4304-B194-040456081E35}">
      <dsp:nvSpPr>
        <dsp:cNvPr id="0" name=""/>
        <dsp:cNvSpPr/>
      </dsp:nvSpPr>
      <dsp:spPr>
        <a:xfrm>
          <a:off x="2103120" y="3614606"/>
          <a:ext cx="84124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1E98F47-FDC6-476B-BDC9-38FFE14EB838}">
      <dsp:nvSpPr>
        <dsp:cNvPr id="0" name=""/>
        <dsp:cNvSpPr/>
      </dsp:nvSpPr>
      <dsp:spPr>
        <a:xfrm>
          <a:off x="2260854" y="3631736"/>
          <a:ext cx="8254746" cy="3426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500" kern="1200" dirty="0" err="1"/>
            <a:t>ratio_low</a:t>
          </a:r>
          <a:r>
            <a:rPr lang="en-US" altLang="zh-TW" sz="1500" kern="1200" dirty="0"/>
            <a:t> : the lowest ratio </a:t>
          </a:r>
          <a:endParaRPr lang="zh-TW" altLang="en-US" sz="1500" kern="1200" dirty="0"/>
        </a:p>
      </dsp:txBody>
      <dsp:txXfrm>
        <a:off x="2260854" y="3631736"/>
        <a:ext cx="8254746" cy="342604"/>
      </dsp:txXfrm>
    </dsp:sp>
    <dsp:sp modelId="{BB2AE72C-5ADF-40BB-9E76-F670E314DB74}">
      <dsp:nvSpPr>
        <dsp:cNvPr id="0" name=""/>
        <dsp:cNvSpPr/>
      </dsp:nvSpPr>
      <dsp:spPr>
        <a:xfrm>
          <a:off x="2103120" y="3974340"/>
          <a:ext cx="84124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F9E82E7-70C5-4EE3-9C64-32CABF2D6CF0}">
      <dsp:nvSpPr>
        <dsp:cNvPr id="0" name=""/>
        <dsp:cNvSpPr/>
      </dsp:nvSpPr>
      <dsp:spPr>
        <a:xfrm>
          <a:off x="2260854" y="3991470"/>
          <a:ext cx="8254746" cy="3426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500" kern="1200" dirty="0" err="1"/>
            <a:t>ratio_high</a:t>
          </a:r>
          <a:r>
            <a:rPr lang="en-US" altLang="zh-TW" sz="1500" kern="1200" dirty="0"/>
            <a:t> : the highest ratio  </a:t>
          </a:r>
          <a:endParaRPr lang="zh-TW" altLang="en-US" sz="1500" kern="1200" dirty="0"/>
        </a:p>
      </dsp:txBody>
      <dsp:txXfrm>
        <a:off x="2260854" y="3991470"/>
        <a:ext cx="8254746" cy="342604"/>
      </dsp:txXfrm>
    </dsp:sp>
    <dsp:sp modelId="{AA3254AF-8BA9-4FDB-BB7E-D6679F8BFDAE}">
      <dsp:nvSpPr>
        <dsp:cNvPr id="0" name=""/>
        <dsp:cNvSpPr/>
      </dsp:nvSpPr>
      <dsp:spPr>
        <a:xfrm>
          <a:off x="2103120" y="4334075"/>
          <a:ext cx="84124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09491F-93A8-4164-AA92-48EF8D5CB2A5}">
      <dsp:nvSpPr>
        <dsp:cNvPr id="0" name=""/>
        <dsp:cNvSpPr/>
      </dsp:nvSpPr>
      <dsp:spPr>
        <a:xfrm>
          <a:off x="0" y="0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7CDEDE-31FF-4FAF-9020-4FBC5DA8F2AD}">
      <dsp:nvSpPr>
        <dsp:cNvPr id="0" name=""/>
        <dsp:cNvSpPr/>
      </dsp:nvSpPr>
      <dsp:spPr>
        <a:xfrm>
          <a:off x="0" y="0"/>
          <a:ext cx="2103120" cy="21756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100" kern="1200" dirty="0" err="1"/>
            <a:t>embedded_image_processing</a:t>
          </a:r>
          <a:r>
            <a:rPr lang="en-US" altLang="zh-TW" sz="1100" kern="1200" dirty="0"/>
            <a:t>(</a:t>
          </a:r>
          <a:r>
            <a:rPr lang="en-US" altLang="zh-TW" sz="1100" kern="1200" dirty="0" err="1"/>
            <a:t>src</a:t>
          </a:r>
          <a:r>
            <a:rPr lang="en-US" altLang="zh-TW" sz="1100" kern="1200" dirty="0"/>
            <a:t> )</a:t>
          </a:r>
          <a:endParaRPr lang="zh-TW" altLang="en-US" sz="1100" kern="1200" dirty="0"/>
        </a:p>
      </dsp:txBody>
      <dsp:txXfrm>
        <a:off x="0" y="0"/>
        <a:ext cx="2103120" cy="2175669"/>
      </dsp:txXfrm>
    </dsp:sp>
    <dsp:sp modelId="{9195870D-4B34-4889-A2F9-8F988C981C05}">
      <dsp:nvSpPr>
        <dsp:cNvPr id="0" name=""/>
        <dsp:cNvSpPr/>
      </dsp:nvSpPr>
      <dsp:spPr>
        <a:xfrm>
          <a:off x="2260854" y="50567"/>
          <a:ext cx="8254746" cy="10113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800" kern="1200" dirty="0"/>
            <a:t>Find contours license plate number</a:t>
          </a:r>
          <a:endParaRPr lang="zh-TW" altLang="en-US" sz="2800" kern="1200" dirty="0"/>
        </a:p>
      </dsp:txBody>
      <dsp:txXfrm>
        <a:off x="2260854" y="50567"/>
        <a:ext cx="8254746" cy="1011346"/>
      </dsp:txXfrm>
    </dsp:sp>
    <dsp:sp modelId="{0370B54F-57B8-4D94-BDF5-B163AEE2D5B4}">
      <dsp:nvSpPr>
        <dsp:cNvPr id="0" name=""/>
        <dsp:cNvSpPr/>
      </dsp:nvSpPr>
      <dsp:spPr>
        <a:xfrm>
          <a:off x="2103120" y="1061913"/>
          <a:ext cx="84124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A3AE0F7-7E5F-4020-9C29-B74E2C277673}">
      <dsp:nvSpPr>
        <dsp:cNvPr id="0" name=""/>
        <dsp:cNvSpPr/>
      </dsp:nvSpPr>
      <dsp:spPr>
        <a:xfrm>
          <a:off x="2260854" y="1112480"/>
          <a:ext cx="8254746" cy="10113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800" kern="1200" dirty="0" err="1"/>
            <a:t>src</a:t>
          </a:r>
          <a:r>
            <a:rPr lang="en-US" altLang="zh-TW" sz="2800" kern="1200" dirty="0"/>
            <a:t> : input image     </a:t>
          </a:r>
          <a:r>
            <a:rPr lang="en-US" altLang="zh-TW" sz="2800" kern="1200" dirty="0" err="1"/>
            <a:t>image</a:t>
          </a:r>
          <a:r>
            <a:rPr lang="en-US" altLang="zh-TW" sz="2800" kern="1200" dirty="0"/>
            <a:t> input : image                 output : image</a:t>
          </a:r>
          <a:endParaRPr lang="zh-TW" altLang="en-US" sz="2800" kern="1200" dirty="0"/>
        </a:p>
      </dsp:txBody>
      <dsp:txXfrm>
        <a:off x="2260854" y="1112480"/>
        <a:ext cx="8254746" cy="1011346"/>
      </dsp:txXfrm>
    </dsp:sp>
    <dsp:sp modelId="{DA8289CE-2ACE-48D9-A52B-CE674E3F95BE}">
      <dsp:nvSpPr>
        <dsp:cNvPr id="0" name=""/>
        <dsp:cNvSpPr/>
      </dsp:nvSpPr>
      <dsp:spPr>
        <a:xfrm>
          <a:off x="2103120" y="2123826"/>
          <a:ext cx="84124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EE513AD-F323-4E7C-BC7A-49E6027C91AD}">
      <dsp:nvSpPr>
        <dsp:cNvPr id="0" name=""/>
        <dsp:cNvSpPr/>
      </dsp:nvSpPr>
      <dsp:spPr>
        <a:xfrm>
          <a:off x="0" y="2175669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9F54C1-58A9-4709-BA4C-63046DED2333}">
      <dsp:nvSpPr>
        <dsp:cNvPr id="0" name=""/>
        <dsp:cNvSpPr/>
      </dsp:nvSpPr>
      <dsp:spPr>
        <a:xfrm>
          <a:off x="0" y="2175669"/>
          <a:ext cx="2103120" cy="21756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1100" kern="1200" dirty="0"/>
        </a:p>
      </dsp:txBody>
      <dsp:txXfrm>
        <a:off x="0" y="2175669"/>
        <a:ext cx="2103120" cy="2175669"/>
      </dsp:txXfrm>
    </dsp:sp>
    <dsp:sp modelId="{F1152BAA-7199-4442-BD51-8B23910F4957}">
      <dsp:nvSpPr>
        <dsp:cNvPr id="0" name=""/>
        <dsp:cNvSpPr/>
      </dsp:nvSpPr>
      <dsp:spPr>
        <a:xfrm>
          <a:off x="2260854" y="2226236"/>
          <a:ext cx="8254746" cy="10113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2800" kern="1200" dirty="0"/>
        </a:p>
      </dsp:txBody>
      <dsp:txXfrm>
        <a:off x="2260854" y="2226236"/>
        <a:ext cx="8254746" cy="1011346"/>
      </dsp:txXfrm>
    </dsp:sp>
    <dsp:sp modelId="{3B182BE1-E626-4B4E-B589-C1298C5178E3}">
      <dsp:nvSpPr>
        <dsp:cNvPr id="0" name=""/>
        <dsp:cNvSpPr/>
      </dsp:nvSpPr>
      <dsp:spPr>
        <a:xfrm>
          <a:off x="2103120" y="3237582"/>
          <a:ext cx="84124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97F4836-AA8A-4083-901F-C1E3A3904567}">
      <dsp:nvSpPr>
        <dsp:cNvPr id="0" name=""/>
        <dsp:cNvSpPr/>
      </dsp:nvSpPr>
      <dsp:spPr>
        <a:xfrm>
          <a:off x="2260854" y="3288149"/>
          <a:ext cx="8254746" cy="10113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2800" kern="1200" dirty="0"/>
        </a:p>
      </dsp:txBody>
      <dsp:txXfrm>
        <a:off x="2260854" y="3288149"/>
        <a:ext cx="8254746" cy="1011346"/>
      </dsp:txXfrm>
    </dsp:sp>
    <dsp:sp modelId="{769D6C41-EAC2-474B-99E8-1307D9961428}">
      <dsp:nvSpPr>
        <dsp:cNvPr id="0" name=""/>
        <dsp:cNvSpPr/>
      </dsp:nvSpPr>
      <dsp:spPr>
        <a:xfrm>
          <a:off x="2103120" y="4299495"/>
          <a:ext cx="84124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37FD18-3356-4964-9340-9DAB35D3BC71}" type="datetimeFigureOut">
              <a:rPr lang="zh-TW" altLang="en-US" smtClean="0"/>
              <a:t>2024/12/26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9C3D8D-A5A8-4C53-A323-4808074885D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458714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C3D8D-A5A8-4C53-A323-4808074885DF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198977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F670378-5BA3-AE34-EC06-675EB86EAE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EB36A184-9D9E-850E-0429-965D818139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11AEFA4-7FBC-8B6A-BBC2-EA9B3FCCFB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848124-C527-44AF-84C3-713872965C5D}" type="datetimeFigureOut">
              <a:rPr lang="zh-TW" altLang="en-US" smtClean="0"/>
              <a:t>2024/12/26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E8DA5D9-8567-18D3-393C-FCB1CCAC9B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347832D-32A1-2F14-E880-6222B25579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6DB97-17D4-49D7-8E10-FD3104C86E6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174963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7EB75CE-DA08-5ECD-C15A-C6BDFA5E5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37E8F5F2-E69D-BDA7-AB39-463928BC82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54F68B6-2CD6-B6DD-643C-847BB0B248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848124-C527-44AF-84C3-713872965C5D}" type="datetimeFigureOut">
              <a:rPr lang="zh-TW" altLang="en-US" smtClean="0"/>
              <a:t>2024/12/26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668F9FB-DFC9-484D-8ADB-6F42BE264D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44B886B-9381-3891-07BF-66E821C39B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6DB97-17D4-49D7-8E10-FD3104C86E6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694204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7100F955-B6BB-7591-C514-3349E4EFE9D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1B999138-B578-0930-5C6F-964629C4C1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2A48FD1-D20B-7290-AA38-9CD963D965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848124-C527-44AF-84C3-713872965C5D}" type="datetimeFigureOut">
              <a:rPr lang="zh-TW" altLang="en-US" smtClean="0"/>
              <a:t>2024/12/26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B97A855-49B2-01B7-5E6E-A1B641FFA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133BB6F-A568-FD05-BCA3-12953FA8A2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6DB97-17D4-49D7-8E10-FD3104C86E6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389563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1679787-682F-5C22-6F0F-DBF89FC14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C7E53BF-14BA-87D2-F9F9-E5E620EE6D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F2F3E50-5C19-354D-C524-D8EA859F76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848124-C527-44AF-84C3-713872965C5D}" type="datetimeFigureOut">
              <a:rPr lang="zh-TW" altLang="en-US" smtClean="0"/>
              <a:t>2024/12/26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317F78E-DA8E-E4A5-D7EB-E032198E98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BE817DB-2E65-50A5-B614-9AC3B0C14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6DB97-17D4-49D7-8E10-FD3104C86E6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797593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58CEAB8-E6B9-A987-0E4D-860304B09A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2383D20-8D17-8734-AFAB-AD9CB2A5AF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DF4C423-525A-74D8-B0F5-80F706E2B9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848124-C527-44AF-84C3-713872965C5D}" type="datetimeFigureOut">
              <a:rPr lang="zh-TW" altLang="en-US" smtClean="0"/>
              <a:t>2024/12/26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53EE1CF-2865-404B-516C-B7CE157CE3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CE9D94C-99DD-73B4-3572-55229F18D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6DB97-17D4-49D7-8E10-FD3104C86E6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469282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2827463-DDB3-FE6D-D1D4-517094574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E44BAD0-E197-EE84-0A07-4044848C0F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2F6C8A6B-09D9-531B-7FCA-8AADBF7CB5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CCA8045B-A6AC-8EF8-5BB1-E3FFA9B839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848124-C527-44AF-84C3-713872965C5D}" type="datetimeFigureOut">
              <a:rPr lang="zh-TW" altLang="en-US" smtClean="0"/>
              <a:t>2024/12/26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E8D1FBCC-8F51-D249-AC90-92A1716BDB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36D9806-9869-3B6F-05B5-1855AD8466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6DB97-17D4-49D7-8E10-FD3104C86E6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993138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9783BFC-B586-0DD5-326D-C9C88FDC3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0BC18E2-5461-5616-1CB1-808ADFD2A3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A2B82189-80CE-1FAF-0599-B122AD53D8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CD9F0DC7-E50F-EA73-81D3-5A90C69DA8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55944DD1-F558-E33F-ED38-E14FDFD380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9402B5AF-3618-CCCB-95AF-F62B82175C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848124-C527-44AF-84C3-713872965C5D}" type="datetimeFigureOut">
              <a:rPr lang="zh-TW" altLang="en-US" smtClean="0"/>
              <a:t>2024/12/26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7CF99E4B-1DD1-363A-20E3-8F5A92BB61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1B5FE735-54E6-93D6-989A-4623C6F0E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6DB97-17D4-49D7-8E10-FD3104C86E6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70327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0D67D0F-1051-2224-3407-C3C0E3EAD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2A19C5C7-16C7-9BB2-9E2B-4B07FFFFF6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848124-C527-44AF-84C3-713872965C5D}" type="datetimeFigureOut">
              <a:rPr lang="zh-TW" altLang="en-US" smtClean="0"/>
              <a:t>2024/12/26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0F633119-53E2-5EC5-65EB-E237ABD0A3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C89279F-9F52-9AA5-4E93-64BF29935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6DB97-17D4-49D7-8E10-FD3104C86E6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046380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8B5930AB-ACB2-624B-3181-B31C70C720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848124-C527-44AF-84C3-713872965C5D}" type="datetimeFigureOut">
              <a:rPr lang="zh-TW" altLang="en-US" smtClean="0"/>
              <a:t>2024/12/26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3FE3F3C3-07E8-E04B-81BD-4D37FC17DA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450E20C-C4AD-1DCC-0D80-85D43B101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6DB97-17D4-49D7-8E10-FD3104C86E6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346871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7732256-7FBC-85B0-D6C1-7F7ACE23C3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7CA8632-33B9-25E3-332C-7CA4238DAC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A24847A7-1B67-9485-39B7-1EDD9496FE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FC786E29-F5DA-B9F8-D3ED-4230791DC7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848124-C527-44AF-84C3-713872965C5D}" type="datetimeFigureOut">
              <a:rPr lang="zh-TW" altLang="en-US" smtClean="0"/>
              <a:t>2024/12/26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83EBCCD9-6C28-D5DD-D954-DB263C6CBF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8C866038-F512-D210-407B-95EDC837D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6DB97-17D4-49D7-8E10-FD3104C86E6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481542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CD13E49-8ABE-6DBE-5606-D0BA7DB967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C55C647F-9F30-7C41-3FE8-3530CAA15F0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601A296E-C47D-E961-B61A-E5E5CEB841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FE097562-052E-A057-76CA-E7CD4D3A25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848124-C527-44AF-84C3-713872965C5D}" type="datetimeFigureOut">
              <a:rPr lang="zh-TW" altLang="en-US" smtClean="0"/>
              <a:t>2024/12/26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166CF73B-BC48-C7E4-89F3-4BFF485617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52B40997-9748-2B91-5594-E2BB25968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6DB97-17D4-49D7-8E10-FD3104C86E6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526701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2968EDE9-E8B3-A0D6-9C66-5F3D0E664C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FD8B3ED-D8E5-6061-6E14-D0AABBFCCC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4FEFC9A-CDFB-F6F3-C4EA-7376090BF6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848124-C527-44AF-84C3-713872965C5D}" type="datetimeFigureOut">
              <a:rPr lang="zh-TW" altLang="en-US" smtClean="0"/>
              <a:t>2024/12/26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A62DF4E-108D-ED37-1F9F-BA811BEDD6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8A26ECA-22BD-0E74-2581-1005F351C6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6DB97-17D4-49D7-8E10-FD3104C86E6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725246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3" Type="http://schemas.openxmlformats.org/officeDocument/2006/relationships/diagramLayout" Target="../diagrams/layout7.xml"/><Relationship Id="rId7" Type="http://schemas.openxmlformats.org/officeDocument/2006/relationships/image" Target="../media/image8.jpg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Relationship Id="rId9" Type="http://schemas.openxmlformats.org/officeDocument/2006/relationships/image" Target="../media/image10.jp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3" Type="http://schemas.openxmlformats.org/officeDocument/2006/relationships/diagramLayout" Target="../diagrams/layout8.xml"/><Relationship Id="rId7" Type="http://schemas.openxmlformats.org/officeDocument/2006/relationships/image" Target="../media/image10.jpg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g"/><Relationship Id="rId3" Type="http://schemas.openxmlformats.org/officeDocument/2006/relationships/diagramLayout" Target="../diagrams/layout2.xml"/><Relationship Id="rId7" Type="http://schemas.openxmlformats.org/officeDocument/2006/relationships/image" Target="../media/image1.jp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3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g"/><Relationship Id="rId3" Type="http://schemas.openxmlformats.org/officeDocument/2006/relationships/diagramLayout" Target="../diagrams/layout3.xml"/><Relationship Id="rId7" Type="http://schemas.openxmlformats.org/officeDocument/2006/relationships/image" Target="../media/image3.jp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Relationship Id="rId9" Type="http://schemas.openxmlformats.org/officeDocument/2006/relationships/image" Target="../media/image5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diagramLayout" Target="../diagrams/layout4.xml"/><Relationship Id="rId7" Type="http://schemas.openxmlformats.org/officeDocument/2006/relationships/image" Target="../media/image5.jp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g"/><Relationship Id="rId3" Type="http://schemas.openxmlformats.org/officeDocument/2006/relationships/diagramLayout" Target="../diagrams/layout5.xml"/><Relationship Id="rId7" Type="http://schemas.openxmlformats.org/officeDocument/2006/relationships/image" Target="../media/image1.jp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diagramLayout" Target="../diagrams/layout6.xml"/><Relationship Id="rId7" Type="http://schemas.openxmlformats.org/officeDocument/2006/relationships/image" Target="../media/image2.jpg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Relationship Id="rId9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766C8DB-DFF7-0E5A-2C9D-19E5859A8E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87914" y="3429000"/>
            <a:ext cx="3616171" cy="905348"/>
          </a:xfrm>
        </p:spPr>
        <p:txBody>
          <a:bodyPr>
            <a:normAutofit/>
          </a:bodyPr>
          <a:lstStyle/>
          <a:p>
            <a:r>
              <a:rPr lang="zh-TW" altLang="en-US" sz="4800" dirty="0">
                <a:latin typeface="標楷體" panose="03000509000000000000" pitchFamily="65" charset="-120"/>
                <a:ea typeface="標楷體" panose="03000509000000000000" pitchFamily="65" charset="-120"/>
              </a:rPr>
              <a:t>車牌辨識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4488BF55-0CFA-5A3A-162F-3B5A1FD104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41671" y="5735637"/>
            <a:ext cx="3717956" cy="905347"/>
          </a:xfrm>
        </p:spPr>
        <p:txBody>
          <a:bodyPr/>
          <a:lstStyle/>
          <a:p>
            <a:r>
              <a:rPr lang="zh-TW" altLang="en-US" dirty="0"/>
              <a:t>組員</a:t>
            </a:r>
            <a:r>
              <a:rPr lang="en-US" altLang="zh-TW" dirty="0"/>
              <a:t>:C110112158</a:t>
            </a:r>
            <a:r>
              <a:rPr lang="zh-TW" altLang="en-US" dirty="0"/>
              <a:t> 葉宇樺</a:t>
            </a:r>
            <a:endParaRPr lang="en-US" altLang="zh-TW" dirty="0"/>
          </a:p>
          <a:p>
            <a:r>
              <a:rPr lang="zh-TW" altLang="en-US" dirty="0"/>
              <a:t>          </a:t>
            </a:r>
            <a:r>
              <a:rPr lang="en-US" altLang="zh-TW" dirty="0"/>
              <a:t>C110112164</a:t>
            </a:r>
            <a:r>
              <a:rPr lang="zh-TW" altLang="en-US" dirty="0"/>
              <a:t> 胡家豪</a:t>
            </a:r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444DD35-68E2-4630-BB22-49139B024963}"/>
              </a:ext>
            </a:extLst>
          </p:cNvPr>
          <p:cNvSpPr txBox="1">
            <a:spLocks/>
          </p:cNvSpPr>
          <p:nvPr/>
        </p:nvSpPr>
        <p:spPr>
          <a:xfrm>
            <a:off x="3534791" y="1566169"/>
            <a:ext cx="5122416" cy="90534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嵌入式影像處理</a:t>
            </a:r>
          </a:p>
        </p:txBody>
      </p:sp>
    </p:spTree>
    <p:extLst>
      <p:ext uri="{BB962C8B-B14F-4D97-AF65-F5344CB8AC3E}">
        <p14:creationId xmlns:p14="http://schemas.microsoft.com/office/powerpoint/2010/main" val="11901345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0624D7-1AFD-110C-4A2A-24E93633A0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87DA35E-A90F-C64A-1E3A-8CA02FC31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API</a:t>
            </a:r>
            <a:endParaRPr lang="zh-TW" altLang="en-US" dirty="0"/>
          </a:p>
        </p:txBody>
      </p:sp>
      <p:graphicFrame>
        <p:nvGraphicFramePr>
          <p:cNvPr id="4" name="內容版面配置區 3">
            <a:extLst>
              <a:ext uri="{FF2B5EF4-FFF2-40B4-BE49-F238E27FC236}">
                <a16:creationId xmlns:a16="http://schemas.microsoft.com/office/drawing/2014/main" id="{054991B1-1507-D9AC-6D0A-9408F0C0C41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51881793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圖片 6">
            <a:extLst>
              <a:ext uri="{FF2B5EF4-FFF2-40B4-BE49-F238E27FC236}">
                <a16:creationId xmlns:a16="http://schemas.microsoft.com/office/drawing/2014/main" id="{99CFC74E-A264-4751-86B6-EB7BCAAD45B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5767" y="2477294"/>
            <a:ext cx="1950720" cy="152400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4293DD1D-9BDD-474D-B077-A9A9CA4C1DA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3080" y="2477294"/>
            <a:ext cx="1950720" cy="15240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5F024A74-D4D7-4B23-BF9B-1A9DF015FDA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5767" y="4652963"/>
            <a:ext cx="1950720" cy="152400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FB0B2E06-C459-4914-9BC6-40F5A87E03B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3080" y="4652963"/>
            <a:ext cx="1950720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1551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0624D7-1AFD-110C-4A2A-24E93633A0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87DA35E-A90F-C64A-1E3A-8CA02FC31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API</a:t>
            </a:r>
            <a:endParaRPr lang="zh-TW" altLang="en-US" dirty="0"/>
          </a:p>
        </p:txBody>
      </p:sp>
      <p:graphicFrame>
        <p:nvGraphicFramePr>
          <p:cNvPr id="4" name="內容版面配置區 3">
            <a:extLst>
              <a:ext uri="{FF2B5EF4-FFF2-40B4-BE49-F238E27FC236}">
                <a16:creationId xmlns:a16="http://schemas.microsoft.com/office/drawing/2014/main" id="{054991B1-1507-D9AC-6D0A-9408F0C0C41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24678245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1" name="圖片 10">
            <a:extLst>
              <a:ext uri="{FF2B5EF4-FFF2-40B4-BE49-F238E27FC236}">
                <a16:creationId xmlns:a16="http://schemas.microsoft.com/office/drawing/2014/main" id="{FB0B2E06-C459-4914-9BC6-40F5A87E03B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9156" y="4030445"/>
            <a:ext cx="3151909" cy="2462429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D090B21C-E515-4ACE-899B-CEDD7EE5507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6890" y="4030446"/>
            <a:ext cx="3151909" cy="2462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1555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0624D7-1AFD-110C-4A2A-24E93633A0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87DA35E-A90F-C64A-1E3A-8CA02FC31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各種車牌試驗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29FEF635-04B4-43C0-A22F-D95FE404C6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480" y="1524000"/>
            <a:ext cx="6272416" cy="4900325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86741183-B614-4F9D-9911-5EAAD05BCC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617" y="1524000"/>
            <a:ext cx="3676073" cy="490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805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0624D7-1AFD-110C-4A2A-24E93633A0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87DA35E-A90F-C64A-1E3A-8CA02FC31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各種車牌試驗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29FEF635-04B4-43C0-A22F-D95FE404C6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480" y="1524000"/>
            <a:ext cx="6272416" cy="4900325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86741183-B614-4F9D-9911-5EAAD05BCC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617" y="2762124"/>
            <a:ext cx="3676073" cy="2424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9240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0624D7-1AFD-110C-4A2A-24E93633A0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87DA35E-A90F-C64A-1E3A-8CA02FC31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各種車牌試驗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29FEF635-04B4-43C0-A22F-D95FE404C6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480" y="1524000"/>
            <a:ext cx="6272416" cy="4900325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86741183-B614-4F9D-9911-5EAAD05BCC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617" y="1524000"/>
            <a:ext cx="3676073" cy="4900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2199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0624D7-1AFD-110C-4A2A-24E93633A0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87DA35E-A90F-C64A-1E3A-8CA02FC31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各種車牌試驗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29FEF635-04B4-43C0-A22F-D95FE404C6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480" y="1524000"/>
            <a:ext cx="6272416" cy="4900325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86741183-B614-4F9D-9911-5EAAD05BCC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617" y="2820441"/>
            <a:ext cx="3676073" cy="2307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7509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0624D7-1AFD-110C-4A2A-24E93633A0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87DA35E-A90F-C64A-1E3A-8CA02FC31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各種車牌試驗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29FEF635-04B4-43C0-A22F-D95FE404C6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480" y="1524000"/>
            <a:ext cx="6272416" cy="4900325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86741183-B614-4F9D-9911-5EAAD05BCC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617" y="1524000"/>
            <a:ext cx="3676073" cy="4900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2553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0624D7-1AFD-110C-4A2A-24E93633A0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87DA35E-A90F-C64A-1E3A-8CA02FC31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各種車牌試驗  </a:t>
            </a:r>
            <a:r>
              <a:rPr lang="en-US" altLang="zh-TW" dirty="0"/>
              <a:t>(</a:t>
            </a:r>
            <a:r>
              <a:rPr lang="zh-TW" altLang="en-US" dirty="0"/>
              <a:t>將</a:t>
            </a:r>
            <a:r>
              <a:rPr lang="en-US" altLang="zh-TW" dirty="0"/>
              <a:t>I</a:t>
            </a:r>
            <a:r>
              <a:rPr lang="zh-TW" altLang="en-US" dirty="0"/>
              <a:t>調整為</a:t>
            </a:r>
            <a:r>
              <a:rPr lang="en-US" altLang="zh-TW" dirty="0"/>
              <a:t>1)</a:t>
            </a:r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29FEF635-04B4-43C0-A22F-D95FE404C6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480" y="1524000"/>
            <a:ext cx="6272416" cy="4900325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86741183-B614-4F9D-9911-5EAAD05BCC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617" y="1524000"/>
            <a:ext cx="3676073" cy="4900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7104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0624D7-1AFD-110C-4A2A-24E93633A0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87DA35E-A90F-C64A-1E3A-8CA02FC31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各種車牌試驗  </a:t>
            </a:r>
            <a:r>
              <a:rPr lang="en-US" altLang="zh-TW" dirty="0"/>
              <a:t>(</a:t>
            </a:r>
            <a:r>
              <a:rPr lang="zh-TW" altLang="en-US" dirty="0"/>
              <a:t>失敗</a:t>
            </a:r>
            <a:r>
              <a:rPr lang="en-US" altLang="zh-TW" dirty="0"/>
              <a:t>)</a:t>
            </a:r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29FEF635-04B4-43C0-A22F-D95FE404C6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480" y="1524000"/>
            <a:ext cx="6272416" cy="4900325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86741183-B614-4F9D-9911-5EAAD05BCC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617" y="1524000"/>
            <a:ext cx="3676072" cy="4900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3137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4DF1762-2AED-7B6D-64AA-3CE4F1F97D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096" y="148815"/>
            <a:ext cx="10515600" cy="637765"/>
          </a:xfrm>
        </p:spPr>
        <p:txBody>
          <a:bodyPr>
            <a:normAutofit fontScale="90000"/>
          </a:bodyPr>
          <a:lstStyle/>
          <a:p>
            <a:r>
              <a:rPr lang="zh-TW" altLang="en-US" b="1" dirty="0"/>
              <a:t>未來計畫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167A84B-4B36-2C8C-A9C7-48EDBD6D8C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12/26</a:t>
            </a:r>
          </a:p>
          <a:p>
            <a:r>
              <a:rPr lang="zh-TW" altLang="en-US" dirty="0"/>
              <a:t>白色車輛調整</a:t>
            </a:r>
            <a:endParaRPr lang="en-US" altLang="zh-TW" dirty="0"/>
          </a:p>
          <a:p>
            <a:r>
              <a:rPr lang="zh-TW" altLang="en-US" dirty="0"/>
              <a:t>判斷精化</a:t>
            </a:r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14782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724F4B2-7062-2DFF-FED5-3FB2F9BD02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需求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CD1C093-5741-2555-1433-E9B9F19F48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130636" cy="4351338"/>
          </a:xfrm>
        </p:spPr>
        <p:txBody>
          <a:bodyPr>
            <a:norm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功能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 lvl="1"/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辨識圖片中的車牌號碼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1"/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將入場的車牌紀錄及離場的車牌刪除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1"/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能隨時檢視停車場內的車牌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畫面大小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 lvl="1"/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1024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 * 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800pixels (12/12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更新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</a:p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效能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 lvl="1"/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每次一張圖片  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1"/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30FPS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取五張圖片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1"/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1"/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" name="內容版面配置區 2">
            <a:extLst>
              <a:ext uri="{FF2B5EF4-FFF2-40B4-BE49-F238E27FC236}">
                <a16:creationId xmlns:a16="http://schemas.microsoft.com/office/drawing/2014/main" id="{CF94BA2A-33D0-0181-E325-A26CD24B7C18}"/>
              </a:ext>
            </a:extLst>
          </p:cNvPr>
          <p:cNvSpPr txBox="1">
            <a:spLocks/>
          </p:cNvSpPr>
          <p:nvPr/>
        </p:nvSpPr>
        <p:spPr>
          <a:xfrm>
            <a:off x="6754091" y="1960562"/>
            <a:ext cx="6130636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介面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 lvl="1"/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外部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(Python </a:t>
            </a:r>
            <a:r>
              <a:rPr lang="en-US" altLang="zh-TW">
                <a:latin typeface="標楷體" panose="03000509000000000000" pitchFamily="65" charset="-120"/>
                <a:ea typeface="標楷體" panose="03000509000000000000" pitchFamily="65" charset="-120"/>
              </a:rPr>
              <a:t>Tkinter):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2"/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顯示目前車牌圖片及號碼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2"/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顯示目前車輛總數及剩餘位置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2"/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限制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 lvl="1"/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一次一輛車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1"/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正面車牌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1"/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中華民國車牌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1"/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7421421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0FBD859-634D-E978-3E57-AA3EF0461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5322" y="18897"/>
            <a:ext cx="2854911" cy="1325563"/>
          </a:xfrm>
        </p:spPr>
        <p:txBody>
          <a:bodyPr/>
          <a:lstStyle/>
          <a:p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Breakdown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graphicFrame>
        <p:nvGraphicFramePr>
          <p:cNvPr id="40" name="資料庫圖表 39">
            <a:extLst>
              <a:ext uri="{FF2B5EF4-FFF2-40B4-BE49-F238E27FC236}">
                <a16:creationId xmlns:a16="http://schemas.microsoft.com/office/drawing/2014/main" id="{621587D3-C8D4-4A36-AB7F-C5058D3F94DA}"/>
              </a:ext>
            </a:extLst>
          </p:cNvPr>
          <p:cNvGraphicFramePr/>
          <p:nvPr>
            <p:extLst/>
          </p:nvPr>
        </p:nvGraphicFramePr>
        <p:xfrm>
          <a:off x="494068" y="1269507"/>
          <a:ext cx="11517420" cy="51434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8244720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DBC61C7-1742-5865-00C9-0E766A0CB5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413" y="168481"/>
            <a:ext cx="10515600" cy="814746"/>
          </a:xfrm>
        </p:spPr>
        <p:txBody>
          <a:bodyPr/>
          <a:lstStyle/>
          <a:p>
            <a:r>
              <a:rPr lang="zh-TW" altLang="en-US" b="1" dirty="0">
                <a:latin typeface="標楷體" panose="03000509000000000000" pitchFamily="65" charset="-120"/>
                <a:ea typeface="標楷體" panose="03000509000000000000" pitchFamily="65" charset="-120"/>
              </a:rPr>
              <a:t>流程圖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167C05F-62F7-0EE6-CD7E-6DE6765E20A7}"/>
              </a:ext>
            </a:extLst>
          </p:cNvPr>
          <p:cNvSpPr/>
          <p:nvPr/>
        </p:nvSpPr>
        <p:spPr>
          <a:xfrm>
            <a:off x="243754" y="1376302"/>
            <a:ext cx="835742" cy="914400"/>
          </a:xfrm>
          <a:prstGeom prst="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輸入圖片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DB5B448-8F51-CD07-130C-2C5DB50C0021}"/>
              </a:ext>
            </a:extLst>
          </p:cNvPr>
          <p:cNvSpPr/>
          <p:nvPr/>
        </p:nvSpPr>
        <p:spPr>
          <a:xfrm>
            <a:off x="2657576" y="1376302"/>
            <a:ext cx="894728" cy="914400"/>
          </a:xfrm>
          <a:prstGeom prst="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提高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/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對比度</a:t>
            </a:r>
          </a:p>
        </p:txBody>
      </p:sp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0F5C3022-5169-BBD0-2250-6F48364DFBA3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>
            <a:off x="1079496" y="1833502"/>
            <a:ext cx="157808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D6971F93-EBB0-5FBF-5BC3-9EE48A3CD501}"/>
              </a:ext>
            </a:extLst>
          </p:cNvPr>
          <p:cNvSpPr txBox="1"/>
          <p:nvPr/>
        </p:nvSpPr>
        <p:spPr>
          <a:xfrm>
            <a:off x="1113909" y="1420236"/>
            <a:ext cx="16026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轉成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1024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*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800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EFA4A981-2D9D-84F9-2084-345AC6D5AA30}"/>
              </a:ext>
            </a:extLst>
          </p:cNvPr>
          <p:cNvSpPr/>
          <p:nvPr/>
        </p:nvSpPr>
        <p:spPr>
          <a:xfrm>
            <a:off x="4092859" y="1386135"/>
            <a:ext cx="835742" cy="914400"/>
          </a:xfrm>
          <a:prstGeom prst="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轉成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/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HSV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788CE9FD-D35D-F8D7-B852-999A672C0D99}"/>
              </a:ext>
            </a:extLst>
          </p:cNvPr>
          <p:cNvCxnSpPr>
            <a:cxnSpLocks/>
            <a:stCxn id="5" idx="3"/>
            <a:endCxn id="12" idx="1"/>
          </p:cNvCxnSpPr>
          <p:nvPr/>
        </p:nvCxnSpPr>
        <p:spPr>
          <a:xfrm>
            <a:off x="3552304" y="1833502"/>
            <a:ext cx="540555" cy="983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12859AA7-3BFD-8DD1-3F3A-5D9EC3DD03B2}"/>
              </a:ext>
            </a:extLst>
          </p:cNvPr>
          <p:cNvCxnSpPr>
            <a:cxnSpLocks/>
            <a:stCxn id="12" idx="3"/>
            <a:endCxn id="17" idx="1"/>
          </p:cNvCxnSpPr>
          <p:nvPr/>
        </p:nvCxnSpPr>
        <p:spPr>
          <a:xfrm>
            <a:off x="4928601" y="1843335"/>
            <a:ext cx="54055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矩形 16">
            <a:extLst>
              <a:ext uri="{FF2B5EF4-FFF2-40B4-BE49-F238E27FC236}">
                <a16:creationId xmlns:a16="http://schemas.microsoft.com/office/drawing/2014/main" id="{CF62B9DD-793F-2599-5A5C-2D9F6AA2B50E}"/>
              </a:ext>
            </a:extLst>
          </p:cNvPr>
          <p:cNvSpPr/>
          <p:nvPr/>
        </p:nvSpPr>
        <p:spPr>
          <a:xfrm>
            <a:off x="5469156" y="1386135"/>
            <a:ext cx="1472418" cy="914400"/>
          </a:xfrm>
          <a:prstGeom prst="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找出符合的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HSV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白色區塊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B55DCBB8-498C-8134-67E1-3C86B88BFEF6}"/>
              </a:ext>
            </a:extLst>
          </p:cNvPr>
          <p:cNvSpPr/>
          <p:nvPr/>
        </p:nvSpPr>
        <p:spPr>
          <a:xfrm>
            <a:off x="7482129" y="1386135"/>
            <a:ext cx="835743" cy="914400"/>
          </a:xfrm>
          <a:prstGeom prst="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閉操作</a:t>
            </a:r>
          </a:p>
        </p:txBody>
      </p:sp>
      <p:cxnSp>
        <p:nvCxnSpPr>
          <p:cNvPr id="23" name="直線單箭頭接點 22">
            <a:extLst>
              <a:ext uri="{FF2B5EF4-FFF2-40B4-BE49-F238E27FC236}">
                <a16:creationId xmlns:a16="http://schemas.microsoft.com/office/drawing/2014/main" id="{098702CB-14EB-3DE2-F9ED-0D976BFF82F6}"/>
              </a:ext>
            </a:extLst>
          </p:cNvPr>
          <p:cNvCxnSpPr>
            <a:cxnSpLocks/>
            <a:stCxn id="17" idx="3"/>
            <a:endCxn id="22" idx="1"/>
          </p:cNvCxnSpPr>
          <p:nvPr/>
        </p:nvCxnSpPr>
        <p:spPr>
          <a:xfrm>
            <a:off x="6941574" y="1843335"/>
            <a:ext cx="54055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直線單箭頭接點 41">
            <a:extLst>
              <a:ext uri="{FF2B5EF4-FFF2-40B4-BE49-F238E27FC236}">
                <a16:creationId xmlns:a16="http://schemas.microsoft.com/office/drawing/2014/main" id="{9F6683A2-D861-8862-AB65-65FAE5311233}"/>
              </a:ext>
            </a:extLst>
          </p:cNvPr>
          <p:cNvCxnSpPr>
            <a:cxnSpLocks/>
            <a:stCxn id="22" idx="3"/>
            <a:endCxn id="61" idx="1"/>
          </p:cNvCxnSpPr>
          <p:nvPr/>
        </p:nvCxnSpPr>
        <p:spPr>
          <a:xfrm>
            <a:off x="8317872" y="1843335"/>
            <a:ext cx="845793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矩形 60">
            <a:extLst>
              <a:ext uri="{FF2B5EF4-FFF2-40B4-BE49-F238E27FC236}">
                <a16:creationId xmlns:a16="http://schemas.microsoft.com/office/drawing/2014/main" id="{C9212E86-3D88-5E7B-82BE-C7754514E062}"/>
              </a:ext>
            </a:extLst>
          </p:cNvPr>
          <p:cNvSpPr/>
          <p:nvPr/>
        </p:nvSpPr>
        <p:spPr>
          <a:xfrm>
            <a:off x="9163665" y="1386135"/>
            <a:ext cx="1914426" cy="914400"/>
          </a:xfrm>
          <a:prstGeom prst="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增強白色區塊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/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弱化非白色區塊</a:t>
            </a:r>
          </a:p>
        </p:txBody>
      </p: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DDABF392-D88D-C73B-CF82-91D2B0E88216}"/>
              </a:ext>
            </a:extLst>
          </p:cNvPr>
          <p:cNvCxnSpPr>
            <a:cxnSpLocks/>
            <a:stCxn id="61" idx="2"/>
          </p:cNvCxnSpPr>
          <p:nvPr/>
        </p:nvCxnSpPr>
        <p:spPr>
          <a:xfrm>
            <a:off x="10120878" y="2300535"/>
            <a:ext cx="0" cy="826123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接點: 肘形 35">
            <a:extLst>
              <a:ext uri="{FF2B5EF4-FFF2-40B4-BE49-F238E27FC236}">
                <a16:creationId xmlns:a16="http://schemas.microsoft.com/office/drawing/2014/main" id="{3CB25F9B-8339-8279-2ACB-DBC5CD292DFD}"/>
              </a:ext>
            </a:extLst>
          </p:cNvPr>
          <p:cNvCxnSpPr>
            <a:cxnSpLocks/>
            <a:endCxn id="40" idx="0"/>
          </p:cNvCxnSpPr>
          <p:nvPr/>
        </p:nvCxnSpPr>
        <p:spPr>
          <a:xfrm rot="10800000" flipV="1">
            <a:off x="810136" y="3139351"/>
            <a:ext cx="9310749" cy="640937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矩形 39">
            <a:extLst>
              <a:ext uri="{FF2B5EF4-FFF2-40B4-BE49-F238E27FC236}">
                <a16:creationId xmlns:a16="http://schemas.microsoft.com/office/drawing/2014/main" id="{E9FBB404-D3E2-F745-6BC6-51C56FBBA735}"/>
              </a:ext>
            </a:extLst>
          </p:cNvPr>
          <p:cNvSpPr/>
          <p:nvPr/>
        </p:nvSpPr>
        <p:spPr>
          <a:xfrm>
            <a:off x="243754" y="3780289"/>
            <a:ext cx="1132762" cy="914400"/>
          </a:xfrm>
          <a:prstGeom prst="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找車牌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/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候選區塊</a:t>
            </a:r>
          </a:p>
        </p:txBody>
      </p:sp>
      <p:cxnSp>
        <p:nvCxnSpPr>
          <p:cNvPr id="44" name="直線單箭頭接點 43">
            <a:extLst>
              <a:ext uri="{FF2B5EF4-FFF2-40B4-BE49-F238E27FC236}">
                <a16:creationId xmlns:a16="http://schemas.microsoft.com/office/drawing/2014/main" id="{6E23DED3-1A88-CC48-6389-BAEFB09D150C}"/>
              </a:ext>
            </a:extLst>
          </p:cNvPr>
          <p:cNvCxnSpPr>
            <a:cxnSpLocks/>
            <a:stCxn id="40" idx="3"/>
            <a:endCxn id="48" idx="1"/>
          </p:cNvCxnSpPr>
          <p:nvPr/>
        </p:nvCxnSpPr>
        <p:spPr>
          <a:xfrm flipV="1">
            <a:off x="1376516" y="4232572"/>
            <a:ext cx="1243925" cy="491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矩形 47">
            <a:extLst>
              <a:ext uri="{FF2B5EF4-FFF2-40B4-BE49-F238E27FC236}">
                <a16:creationId xmlns:a16="http://schemas.microsoft.com/office/drawing/2014/main" id="{1CB18AA4-4298-78BF-9C31-49B658CA9160}"/>
              </a:ext>
            </a:extLst>
          </p:cNvPr>
          <p:cNvSpPr/>
          <p:nvPr/>
        </p:nvSpPr>
        <p:spPr>
          <a:xfrm>
            <a:off x="2620441" y="3775372"/>
            <a:ext cx="1132762" cy="914400"/>
          </a:xfrm>
          <a:prstGeom prst="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顯示候選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/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區塊數量</a:t>
            </a:r>
          </a:p>
        </p:txBody>
      </p: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953535B5-13C3-2870-2182-00E05138E524}"/>
              </a:ext>
            </a:extLst>
          </p:cNvPr>
          <p:cNvSpPr txBox="1"/>
          <p:nvPr/>
        </p:nvSpPr>
        <p:spPr>
          <a:xfrm>
            <a:off x="8077943" y="3817526"/>
            <a:ext cx="346750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latin typeface="標楷體" panose="03000509000000000000" pitchFamily="65" charset="-120"/>
                <a:ea typeface="標楷體" panose="03000509000000000000" pitchFamily="65" charset="-120"/>
              </a:rPr>
              <a:t>車牌篩選條件</a:t>
            </a:r>
            <a:r>
              <a:rPr lang="en-US" altLang="zh-TW" b="1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area : 1000 ~ 200000 </a:t>
            </a:r>
          </a:p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車牌像素大小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en-US" altLang="zh-TW" dirty="0" err="1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aspect_ratio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 : 1.3~6.0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車牌長寬比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h :  &gt;50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車牌高度像素大小</a:t>
            </a: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D8B93285-3653-B43B-2F44-4885DD42B850}"/>
              </a:ext>
            </a:extLst>
          </p:cNvPr>
          <p:cNvSpPr/>
          <p:nvPr/>
        </p:nvSpPr>
        <p:spPr>
          <a:xfrm>
            <a:off x="4632497" y="3770252"/>
            <a:ext cx="1132762" cy="914400"/>
          </a:xfrm>
          <a:prstGeom prst="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OCR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車牌號碼辨識</a:t>
            </a:r>
          </a:p>
        </p:txBody>
      </p:sp>
      <p:cxnSp>
        <p:nvCxnSpPr>
          <p:cNvPr id="54" name="直線單箭頭接點 53">
            <a:extLst>
              <a:ext uri="{FF2B5EF4-FFF2-40B4-BE49-F238E27FC236}">
                <a16:creationId xmlns:a16="http://schemas.microsoft.com/office/drawing/2014/main" id="{5D03F5C0-23D9-7EC8-DA18-6B82DE7BCD1A}"/>
              </a:ext>
            </a:extLst>
          </p:cNvPr>
          <p:cNvCxnSpPr>
            <a:cxnSpLocks/>
            <a:stCxn id="48" idx="3"/>
            <a:endCxn id="53" idx="1"/>
          </p:cNvCxnSpPr>
          <p:nvPr/>
        </p:nvCxnSpPr>
        <p:spPr>
          <a:xfrm flipV="1">
            <a:off x="3753203" y="4227452"/>
            <a:ext cx="879294" cy="512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91532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688DFEE-33C2-982F-28E3-2BAE2ED6A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API (old)</a:t>
            </a:r>
            <a:endParaRPr lang="zh-TW" altLang="en-US" dirty="0"/>
          </a:p>
        </p:txBody>
      </p:sp>
      <p:graphicFrame>
        <p:nvGraphicFramePr>
          <p:cNvPr id="4" name="內容版面配置區 3">
            <a:extLst>
              <a:ext uri="{FF2B5EF4-FFF2-40B4-BE49-F238E27FC236}">
                <a16:creationId xmlns:a16="http://schemas.microsoft.com/office/drawing/2014/main" id="{2748540C-A5AD-F426-3929-2BD673942BD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73907097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圖片 4">
            <a:extLst>
              <a:ext uri="{FF2B5EF4-FFF2-40B4-BE49-F238E27FC236}">
                <a16:creationId xmlns:a16="http://schemas.microsoft.com/office/drawing/2014/main" id="{8D6F1043-F216-231E-99BD-D6E12B00D3C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6127" y="3048794"/>
            <a:ext cx="1270000" cy="9525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9F76AB45-5672-4C14-1ACC-4FDDD91D852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3080" y="2473484"/>
            <a:ext cx="1950720" cy="152781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1EEBEECC-D082-E61A-8A18-3C8290E1674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5767" y="4618125"/>
            <a:ext cx="1950720" cy="152781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A0CF747D-0346-E299-C314-73AD229C046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3080" y="4621935"/>
            <a:ext cx="1950720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5133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0624D7-1AFD-110C-4A2A-24E93633A0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87DA35E-A90F-C64A-1E3A-8CA02FC31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API (old)</a:t>
            </a:r>
            <a:endParaRPr lang="zh-TW" altLang="en-US" dirty="0"/>
          </a:p>
        </p:txBody>
      </p:sp>
      <p:graphicFrame>
        <p:nvGraphicFramePr>
          <p:cNvPr id="4" name="內容版面配置區 3">
            <a:extLst>
              <a:ext uri="{FF2B5EF4-FFF2-40B4-BE49-F238E27FC236}">
                <a16:creationId xmlns:a16="http://schemas.microsoft.com/office/drawing/2014/main" id="{054991B1-1507-D9AC-6D0A-9408F0C0C41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42714659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" name="圖片 9">
            <a:extLst>
              <a:ext uri="{FF2B5EF4-FFF2-40B4-BE49-F238E27FC236}">
                <a16:creationId xmlns:a16="http://schemas.microsoft.com/office/drawing/2014/main" id="{0615A915-A706-B394-5904-295A303AED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5767" y="2477294"/>
            <a:ext cx="1950720" cy="152400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821755E2-30AA-F679-E037-3C5B4795E26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3080" y="2477294"/>
            <a:ext cx="1950720" cy="1524000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00E6ABC2-F413-7397-8930-0F66FF137AE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5767" y="4652963"/>
            <a:ext cx="1950720" cy="1524000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3C6D3A61-0BE7-7ACA-0224-236FECF1B18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3080" y="4652963"/>
            <a:ext cx="1950720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7094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0624D7-1AFD-110C-4A2A-24E93633A0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87DA35E-A90F-C64A-1E3A-8CA02FC31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API (old)</a:t>
            </a:r>
            <a:endParaRPr lang="zh-TW" altLang="en-US" dirty="0"/>
          </a:p>
        </p:txBody>
      </p:sp>
      <p:graphicFrame>
        <p:nvGraphicFramePr>
          <p:cNvPr id="4" name="內容版面配置區 3">
            <a:extLst>
              <a:ext uri="{FF2B5EF4-FFF2-40B4-BE49-F238E27FC236}">
                <a16:creationId xmlns:a16="http://schemas.microsoft.com/office/drawing/2014/main" id="{054991B1-1507-D9AC-6D0A-9408F0C0C41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36630981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4" name="圖片 13">
            <a:extLst>
              <a:ext uri="{FF2B5EF4-FFF2-40B4-BE49-F238E27FC236}">
                <a16:creationId xmlns:a16="http://schemas.microsoft.com/office/drawing/2014/main" id="{3C6D3A61-0BE7-7ACA-0224-236FECF1B18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5767" y="2477294"/>
            <a:ext cx="1950720" cy="152400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C0C03728-15FD-4257-BF65-266D2462C2A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0440" y="3556000"/>
            <a:ext cx="1763360" cy="445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2315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688DFEE-33C2-982F-28E3-2BAE2ED6A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API</a:t>
            </a:r>
            <a:endParaRPr lang="zh-TW" altLang="en-US" dirty="0"/>
          </a:p>
        </p:txBody>
      </p:sp>
      <p:graphicFrame>
        <p:nvGraphicFramePr>
          <p:cNvPr id="4" name="內容版面配置區 3">
            <a:extLst>
              <a:ext uri="{FF2B5EF4-FFF2-40B4-BE49-F238E27FC236}">
                <a16:creationId xmlns:a16="http://schemas.microsoft.com/office/drawing/2014/main" id="{2748540C-A5AD-F426-3929-2BD673942BD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80500643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圖片 4">
            <a:extLst>
              <a:ext uri="{FF2B5EF4-FFF2-40B4-BE49-F238E27FC236}">
                <a16:creationId xmlns:a16="http://schemas.microsoft.com/office/drawing/2014/main" id="{8D6F1043-F216-231E-99BD-D6E12B00D3C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8346" y="5224463"/>
            <a:ext cx="1270000" cy="9525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9F76AB45-5672-4C14-1ACC-4FDDD91D852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3080" y="4649153"/>
            <a:ext cx="1950720" cy="1527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6586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0624D7-1AFD-110C-4A2A-24E93633A0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87DA35E-A90F-C64A-1E3A-8CA02FC31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API</a:t>
            </a:r>
            <a:endParaRPr lang="zh-TW" altLang="en-US" dirty="0"/>
          </a:p>
        </p:txBody>
      </p:sp>
      <p:graphicFrame>
        <p:nvGraphicFramePr>
          <p:cNvPr id="4" name="內容版面配置區 3">
            <a:extLst>
              <a:ext uri="{FF2B5EF4-FFF2-40B4-BE49-F238E27FC236}">
                <a16:creationId xmlns:a16="http://schemas.microsoft.com/office/drawing/2014/main" id="{054991B1-1507-D9AC-6D0A-9408F0C0C41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0324246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9" name="圖片 8">
            <a:extLst>
              <a:ext uri="{FF2B5EF4-FFF2-40B4-BE49-F238E27FC236}">
                <a16:creationId xmlns:a16="http://schemas.microsoft.com/office/drawing/2014/main" id="{3000E03D-7B94-4A71-AAF0-C5F21AB1076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5767" y="2473484"/>
            <a:ext cx="1950720" cy="152781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66CE3D07-1C9A-4602-A2C8-ECACA78585C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3080" y="2473484"/>
            <a:ext cx="1950720" cy="1524000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899AF6F2-AAFC-4B8D-B176-8198D955CDE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5767" y="4652963"/>
            <a:ext cx="1950720" cy="15240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99CFC74E-A264-4751-86B6-EB7BCAAD45B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3080" y="4645343"/>
            <a:ext cx="1950720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9633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690</TotalTime>
  <Words>719</Words>
  <Application>Microsoft Office PowerPoint</Application>
  <PresentationFormat>寬螢幕</PresentationFormat>
  <Paragraphs>158</Paragraphs>
  <Slides>19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19</vt:i4>
      </vt:variant>
    </vt:vector>
  </HeadingPairs>
  <TitlesOfParts>
    <vt:vector size="26" baseType="lpstr">
      <vt:lpstr>新細明體</vt:lpstr>
      <vt:lpstr>標楷體</vt:lpstr>
      <vt:lpstr>Arial</vt:lpstr>
      <vt:lpstr>Calibri</vt:lpstr>
      <vt:lpstr>Calibri Light</vt:lpstr>
      <vt:lpstr>Times New Roman</vt:lpstr>
      <vt:lpstr>Office 佈景主題</vt:lpstr>
      <vt:lpstr>車牌辨識</vt:lpstr>
      <vt:lpstr>需求</vt:lpstr>
      <vt:lpstr>Breakdown</vt:lpstr>
      <vt:lpstr>流程圖</vt:lpstr>
      <vt:lpstr>API (old)</vt:lpstr>
      <vt:lpstr>API (old)</vt:lpstr>
      <vt:lpstr>API (old)</vt:lpstr>
      <vt:lpstr>API</vt:lpstr>
      <vt:lpstr>API</vt:lpstr>
      <vt:lpstr>API</vt:lpstr>
      <vt:lpstr>API</vt:lpstr>
      <vt:lpstr>各種車牌試驗</vt:lpstr>
      <vt:lpstr>各種車牌試驗</vt:lpstr>
      <vt:lpstr>各種車牌試驗</vt:lpstr>
      <vt:lpstr>各種車牌試驗</vt:lpstr>
      <vt:lpstr>各種車牌試驗</vt:lpstr>
      <vt:lpstr>各種車牌試驗  (將I調整為1)</vt:lpstr>
      <vt:lpstr>各種車牌試驗  (失敗)</vt:lpstr>
      <vt:lpstr>未來計畫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車牌辨識</dc:title>
  <dc:creator>Koukya</dc:creator>
  <cp:lastModifiedBy>user</cp:lastModifiedBy>
  <cp:revision>34</cp:revision>
  <dcterms:created xsi:type="dcterms:W3CDTF">2024-12-04T15:19:14Z</dcterms:created>
  <dcterms:modified xsi:type="dcterms:W3CDTF">2024-12-26T07:33:24Z</dcterms:modified>
</cp:coreProperties>
</file>